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</p:sldMasterIdLst>
  <p:notesMasterIdLst>
    <p:notesMasterId r:id="rId3"/>
  </p:notesMasterIdLst>
  <p:sldIdLst>
    <p:sldId id="2777" r:id="rId2"/>
  </p:sldIdLst>
  <p:sldSz cx="12858750" cy="7232650"/>
  <p:notesSz cx="6858000" cy="9144000"/>
  <p:custDataLst>
    <p:tags r:id="rId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C74B"/>
    <a:srgbClr val="015835"/>
    <a:srgbClr val="198FCD"/>
    <a:srgbClr val="0069B7"/>
    <a:srgbClr val="FFC000"/>
    <a:srgbClr val="9D9DA8"/>
    <a:srgbClr val="232641"/>
    <a:srgbClr val="339CA0"/>
    <a:srgbClr val="39A097"/>
    <a:srgbClr val="70C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1" autoAdjust="0"/>
    <p:restoredTop sz="93467" autoAdjust="0"/>
  </p:normalViewPr>
  <p:slideViewPr>
    <p:cSldViewPr>
      <p:cViewPr varScale="1">
        <p:scale>
          <a:sx n="58" d="100"/>
          <a:sy n="58" d="100"/>
        </p:scale>
        <p:origin x="-798" y="-96"/>
      </p:cViewPr>
      <p:guideLst>
        <p:guide orient="horz" pos="373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2020/3/3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797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2020/3/3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153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397194" y="2761043"/>
            <a:ext cx="6064362" cy="1252947"/>
            <a:chOff x="3340741" y="3031930"/>
            <a:chExt cx="5750624" cy="1188126"/>
          </a:xfrm>
          <a:solidFill>
            <a:srgbClr val="90C74B"/>
          </a:solidFill>
        </p:grpSpPr>
        <p:grpSp>
          <p:nvGrpSpPr>
            <p:cNvPr id="5" name="组合 4"/>
            <p:cNvGrpSpPr/>
            <p:nvPr/>
          </p:nvGrpSpPr>
          <p:grpSpPr>
            <a:xfrm flipV="1">
              <a:off x="3340741" y="3031930"/>
              <a:ext cx="5750624" cy="1188126"/>
              <a:chOff x="6035151" y="1964828"/>
              <a:chExt cx="5750624" cy="1188126"/>
            </a:xfrm>
            <a:grpFill/>
          </p:grpSpPr>
          <p:sp>
            <p:nvSpPr>
              <p:cNvPr id="7" name="任意多边形 6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任意多边形 7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任意多边形 8"/>
              <p:cNvSpPr/>
              <p:nvPr/>
            </p:nvSpPr>
            <p:spPr>
              <a:xfrm flipV="1"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</a:rPr>
                  <a:t>01</a:t>
                </a:r>
                <a:endParaRPr lang="zh-CN" altLang="en-US" sz="2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5767213" y="3658266"/>
              <a:ext cx="3048000" cy="43778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ABC</a:t>
              </a:r>
              <a:endPara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29167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6.pptx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 sz="2000" dirty="0" smtClean="0">
            <a:solidFill>
              <a:srgbClr val="015835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自定义</PresentationFormat>
  <Paragraphs>3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自定义设计方案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锐旗设计；https://9ppt.taobao.com</dc:title>
  <dc:creator/>
  <cp:keywords>锐旗设计；https://9ppt.taobao.com</cp:keywords>
  <cp:lastModifiedBy/>
  <cp:revision>1</cp:revision>
  <dcterms:created xsi:type="dcterms:W3CDTF">2016-09-17T13:35:55Z</dcterms:created>
  <dcterms:modified xsi:type="dcterms:W3CDTF">2020-03-03T02:42:14Z</dcterms:modified>
  <cp:category>锐旗设计；https://9ppt.taobao.com</cp:category>
</cp:coreProperties>
</file>