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12188825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hu-HU" sz="4400" spc="-1" strike="noStrike">
                <a:solidFill>
                  <a:srgbClr val="000000"/>
                </a:solidFill>
                <a:latin typeface="Arial"/>
              </a:rPr>
              <a:t>A dia áthelyezéséhez kattintson ide</a:t>
            </a: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hu-HU" sz="2000" spc="-1" strike="noStrike">
                <a:solidFill>
                  <a:srgbClr val="000000"/>
                </a:solidFill>
                <a:latin typeface="Arial"/>
              </a:rPr>
              <a:t>A jegyzetformátum szerkesztéséhez kattintson ide</a:t>
            </a:r>
            <a:endParaRPr b="0" lang="hu-H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&lt;élőfej&gt;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&lt;dátum/idő&gt;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&lt;élőláb&gt;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06FEB598-E848-4F48-8B5D-4703355AFC7F}" type="slidenum"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&lt;szám&gt;</a:t>
            </a:fld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ldImg"/>
          </p:nvPr>
        </p:nvSpPr>
        <p:spPr>
          <a:xfrm>
            <a:off x="219240" y="812880"/>
            <a:ext cx="7119000" cy="4005720"/>
          </a:xfrm>
          <a:prstGeom prst="rect">
            <a:avLst/>
          </a:prstGeom>
          <a:ln w="0">
            <a:noFill/>
          </a:ln>
        </p:spPr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120" cy="480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hu-H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sldNum" idx="7"/>
          </p:nvPr>
        </p:nvSpPr>
        <p:spPr>
          <a:xfrm>
            <a:off x="4278960" y="10157400"/>
            <a:ext cx="3278160" cy="53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DEDD00C-291B-41F0-A88F-C46765E7D0C5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+mn-ea"/>
              </a:rPr>
              <a:t>&lt;szám&gt;</a:t>
            </a:fld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4329211-476E-4BBD-B4D2-00B171D058E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7A39FC4-F662-49A5-8144-E73665AA981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09FBCFD-7739-47F7-BE34-D3525C319E7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D74AA07-DEFA-4059-B402-2748C93764D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50E073B-DBE8-4C65-B04F-F411D28D764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B6A3EA7-A34F-4C4B-A645-B8B9FB1C74D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1BE94FA-3E83-48D3-8869-EB6334607E7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3A88C36-696E-4332-8815-2BF42858EC8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1640" cy="614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CE5385E-CDAC-4318-B742-CD91D290771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004461B-8A26-4276-955C-F951BD03874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462770E-5CB8-4563-800A-BFA443B2774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DE9EBBE-AFBB-45A8-A7A4-8FC2B03E91F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64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pc="-1" strike="noStrike">
                <a:solidFill>
                  <a:srgbClr val="000000"/>
                </a:solidFill>
                <a:latin typeface="Arial"/>
              </a:rPr>
              <a:t>Címszöveg formátumának szerkesztése</a:t>
            </a:r>
            <a:endParaRPr b="0" lang="hu-H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4037400" y="6356520"/>
            <a:ext cx="411264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&lt;élőláb&gt;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08320" y="6356520"/>
            <a:ext cx="274140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213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E0B75ED-C423-422C-8E44-A504D3E22933}" type="slidenum">
              <a:rPr b="0" lang="en-US" sz="2130" spc="-1" strike="noStrike">
                <a:solidFill>
                  <a:srgbClr val="8b8b8b"/>
                </a:solidFill>
                <a:latin typeface="Calibri"/>
              </a:rPr>
              <a:t>&lt;szám&gt;</a:t>
            </a:fld>
            <a:endParaRPr b="0" lang="hu-HU" sz="213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140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&lt;dátum/idő&gt;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12"/>
          <p:cNvGrpSpPr/>
          <p:nvPr/>
        </p:nvGrpSpPr>
        <p:grpSpPr>
          <a:xfrm>
            <a:off x="4852800" y="2670480"/>
            <a:ext cx="1909800" cy="1342080"/>
            <a:chOff x="4852800" y="2670480"/>
            <a:chExt cx="1909800" cy="1342080"/>
          </a:xfrm>
        </p:grpSpPr>
        <p:sp>
          <p:nvSpPr>
            <p:cNvPr id="47" name="Rectangle 25"/>
            <p:cNvSpPr txBox="1"/>
            <p:nvPr/>
          </p:nvSpPr>
          <p:spPr>
            <a:xfrm rot="4800">
              <a:off x="4853520" y="2671560"/>
              <a:ext cx="1908000" cy="1339560"/>
            </a:xfrm>
            <a:prstGeom prst="rect">
              <a:avLst/>
            </a:prstGeom>
          </p:spPr>
          <p:txBody>
            <a:bodyPr numCol="1" spcCol="0" wrap="none" horzOverflow="overflow" vertOverflow="overflow" lIns="72000" rIns="121680" tIns="60840" bIns="60840" anchor="b" anchorCtr="1">
              <a:prstTxWarp prst="textArchUp">
                <a:avLst>
                  <a:gd name="adj" fmla="val 11773495"/>
                </a:avLst>
              </a:prstTxWarp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US" sz="2000" spc="-1" strike="noStrike">
                  <a:ln w="0">
                    <a:noFill/>
                  </a:ln>
                  <a:solidFill>
                    <a:srgbClr val="ff0000"/>
                  </a:solidFill>
                  <a:latin typeface="Poppins Medium"/>
                  <a:ea typeface="DejaVu Sans"/>
                </a:rPr>
                <a:t>O</a:t>
              </a:r>
              <a:endParaRPr b="0" lang="hu-HU" sz="2000" spc="-1" strike="noStrike">
                <a:ln w="0">
                  <a:noFill/>
                </a:ln>
                <a:solidFill>
                  <a:srgbClr val="ff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0" lang="en-US" sz="2000" spc="-1" strike="noStrike">
                  <a:ln w="0">
                    <a:noFill/>
                  </a:ln>
                  <a:solidFill>
                    <a:srgbClr val="ff0000"/>
                  </a:solidFill>
                  <a:latin typeface="Poppins Medium"/>
                  <a:ea typeface="DejaVu Sans"/>
                </a:rPr>
                <a:t>O</a:t>
              </a:r>
              <a:br>
                <a:rPr sz="2000"/>
              </a:br>
              <a:r>
                <a:rPr b="0" lang="en-US" sz="2000" spc="-1" strike="noStrike">
                  <a:ln w="0">
                    <a:noFill/>
                  </a:ln>
                  <a:solidFill>
                    <a:srgbClr val="ff0000"/>
                  </a:solidFill>
                  <a:latin typeface="Poppins Medium"/>
                  <a:ea typeface="DejaVu Sans"/>
                </a:rPr>
                <a:t>O</a:t>
              </a:r>
              <a:endParaRPr b="0" lang="hu-HU" sz="2000" spc="-1" strike="noStrike">
                <a:ln w="0">
                  <a:noFill/>
                </a:ln>
                <a:solidFill>
                  <a:srgbClr val="ff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p14:dur="10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4290</TotalTime>
  <Application>LibreOfficeDev/7.4.5.0.0$Windows_X86_64 LibreOffice_project/4b272e34f25582a38b3a37831b0e7c4781434fd7</Application>
  <AppVersion>15.0000</AppVersion>
  <Words>2636</Words>
  <Paragraphs>233</Paragraphs>
  <Company>Deloitte Touche Tohmatsu Services, Inc.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2020-11-17T10:12:06Z</dcterms:created>
  <dc:creator>Armstrong, India</dc:creator>
  <dc:description/>
  <dc:language>en-US</dc:language>
  <cp:lastModifiedBy/>
  <cp:lastPrinted>2022-02-18T11:24:58Z</cp:lastPrinted>
  <dcterms:modified xsi:type="dcterms:W3CDTF">2023-01-11T02:05:00Z</dcterms:modified>
  <cp:revision>117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0x0101004E85C0C18C362341AC2F2BB5F0B2550A</vt:lpwstr>
  </property>
  <property fmtid="{D5CDD505-2E9C-101B-9397-08002B2CF9AE}" pid="3" name="HiddenSlides">
    <vt:r8>16</vt:r8>
  </property>
  <property fmtid="{D5CDD505-2E9C-101B-9397-08002B2CF9AE}" pid="4" name="MMClips">
    <vt:r8>1</vt:r8>
  </property>
  <property fmtid="{D5CDD505-2E9C-101B-9397-08002B2CF9AE}" pid="5" name="Notes">
    <vt:i4>1</vt:i4>
  </property>
  <property fmtid="{D5CDD505-2E9C-101B-9397-08002B2CF9AE}" pid="6" name="PresentationFormat">
    <vt:lpwstr>Custom</vt:lpwstr>
  </property>
  <property fmtid="{D5CDD505-2E9C-101B-9397-08002B2CF9AE}" pid="7" name="Slides">
    <vt:i4>1</vt:i4>
  </property>
</Properties>
</file>