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96" d="100"/>
          <a:sy n="96" d="100"/>
        </p:scale>
        <p:origin x="42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A48EDB-541B-4282-8920-953EF61C45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8777208-AFC4-4E85-8F24-5BFD793B90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9CC04C-910A-4786-9DE4-8F41018323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F388E-0003-4F3E-BCF8-ABF54CF9536E}" type="datetimeFigureOut">
              <a:rPr lang="en-US" smtClean="0"/>
              <a:t>12/3/2021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882CDF-51B8-4C5A-B6EE-97E8050B83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FDCFC1-C021-4F48-ADCF-CC08D9BC3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34A25-2C8E-46B6-940E-ED9C62A0F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9631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17D78C-1683-4FE0-8E46-41FA41A9E6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187451B-F137-48F5-978F-51AC6124B8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8E4A9A-F347-4471-B0B7-6B1B7D1915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F388E-0003-4F3E-BCF8-ABF54CF9536E}" type="datetimeFigureOut">
              <a:rPr lang="en-US" smtClean="0"/>
              <a:t>12/3/2021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6B9D53-41CB-43AE-AE66-81E6C96DE1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A27B92-6ECC-4D91-8DD8-20973154A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34A25-2C8E-46B6-940E-ED9C62A0F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8397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4A073D1-F5BE-4951-A068-8A931849BB7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80978F0-469C-44F5-A6D4-91E9F69628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CFB5A-98B6-47B5-8924-7E4C580CED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F388E-0003-4F3E-BCF8-ABF54CF9536E}" type="datetimeFigureOut">
              <a:rPr lang="en-US" smtClean="0"/>
              <a:t>12/3/2021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6C0A03-84E8-4E2B-8834-25BDA11611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9127D9-4F66-4C93-9506-ABD6D0B726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34A25-2C8E-46B6-940E-ED9C62A0F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6112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F83257-370F-41B2-B110-970DA5FFDC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F4EE0E-A069-48D8-8C5F-D2B6ED4057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B83920-CC34-443C-A7DE-BAA2F0E6CD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F388E-0003-4F3E-BCF8-ABF54CF9536E}" type="datetimeFigureOut">
              <a:rPr lang="en-US" smtClean="0"/>
              <a:t>12/3/2021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7D7BA1-1CC8-4C26-9C62-92E9A081B9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3AE7B0-7410-47B9-8345-5B5C1A283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34A25-2C8E-46B6-940E-ED9C62A0F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0966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A833F3-BE85-4847-991B-ABCF0F5BC2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B06D26-9659-40BC-BB76-C98556CBDA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05B5CC-0053-4664-A4EB-8CF6E2519C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F388E-0003-4F3E-BCF8-ABF54CF9536E}" type="datetimeFigureOut">
              <a:rPr lang="en-US" smtClean="0"/>
              <a:t>12/3/2021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70E7D4-7E0B-446A-966A-6A1D06BAD0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CA68E4-D08C-45FA-BE71-1C0FB4BE50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34A25-2C8E-46B6-940E-ED9C62A0F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688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83E67D-D4C4-4115-BA96-AE0435866E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2F85AC-71F7-4E13-9BA7-9793EF58C55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7F8EB83-F168-4B7C-82A5-62D2CACB5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9363AA-1B17-4FF4-9F98-99350EF206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F388E-0003-4F3E-BCF8-ABF54CF9536E}" type="datetimeFigureOut">
              <a:rPr lang="en-US" smtClean="0"/>
              <a:t>12/3/2021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E204CF-FD61-43C1-884A-B370E9F785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7FA156-A1BD-44BC-B2FD-FAAA86DE02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34A25-2C8E-46B6-940E-ED9C62A0F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828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E4A93-1819-4ED6-9E83-9C3A67D381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505419-AADE-4F95-9210-57380F7E9D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CF464C-E263-4644-B9E7-F0165266D8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F5551ED-4180-4232-B13D-356443351AC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9AD2893-12D2-447A-BA00-EBFAB4A2BBC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298DDC6-270C-4DC9-968A-E2CF402FD4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F388E-0003-4F3E-BCF8-ABF54CF9536E}" type="datetimeFigureOut">
              <a:rPr lang="en-US" smtClean="0"/>
              <a:t>12/3/2021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66B8740-146C-4526-84BD-67DA55C8CA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FAE7603-5FA8-4E35-ABD3-65783495BD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34A25-2C8E-46B6-940E-ED9C62A0F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804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A784B4-1F24-42D1-9D36-1AF8E33946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A7E94FA-1BF2-4E60-B56D-11466A8918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F388E-0003-4F3E-BCF8-ABF54CF9536E}" type="datetimeFigureOut">
              <a:rPr lang="en-US" smtClean="0"/>
              <a:t>12/3/2021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06FB1B-C32B-40C2-8089-E0FBCE5900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17ACF4-DCB5-467B-8C5D-3DF0DBE64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34A25-2C8E-46B6-940E-ED9C62A0F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723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855DF80-9E15-4B8D-92AD-92CE437B51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F388E-0003-4F3E-BCF8-ABF54CF9536E}" type="datetimeFigureOut">
              <a:rPr lang="en-US" smtClean="0"/>
              <a:t>12/3/2021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CF80D3A-494C-463A-8AEE-BD6AFC2A53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F8FA02-EB32-4D34-A93D-3A973FFCC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34A25-2C8E-46B6-940E-ED9C62A0F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6825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7CEF18-39C6-4861-811B-80437D10E9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777B3C-BED7-4202-9AEA-625C9AF907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2B12FD6-CD1D-4857-8D5C-D7D49CEA36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F4F5467-2E81-4FB8-B2CF-EDADB4EFE1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F388E-0003-4F3E-BCF8-ABF54CF9536E}" type="datetimeFigureOut">
              <a:rPr lang="en-US" smtClean="0"/>
              <a:t>12/3/2021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CC56DB-50E4-4C0B-823D-2A974D3964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66E7D1E-8C07-4BF7-A2DD-37E3F3246E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34A25-2C8E-46B6-940E-ED9C62A0F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09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DAEFB4-AAE7-486E-A25C-BA5F6820E9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29687DE-3842-4B8A-9A11-FD75B7CE0D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1E5FCB-3A8B-48DE-821F-E4AFE1A36A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2CD3E1-0DEB-46A0-AFD1-EFC2EABA6B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F388E-0003-4F3E-BCF8-ABF54CF9536E}" type="datetimeFigureOut">
              <a:rPr lang="en-US" smtClean="0"/>
              <a:t>12/3/2021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493F14-E176-48D1-A470-D8B26A0E7E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F2A6B7-4CBB-44ED-983C-B29308F7C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34A25-2C8E-46B6-940E-ED9C62A0F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5973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D86479-A9B5-48CB-80F9-D9394B4A00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B6D0BB-678F-4878-AE74-A43B4E3BBF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417A8B-19B1-4759-9DB9-93B1F9AD750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BF388E-0003-4F3E-BCF8-ABF54CF9536E}" type="datetimeFigureOut">
              <a:rPr lang="en-US" smtClean="0"/>
              <a:t>12/3/2021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68CE1E-E624-48A7-AB6C-4F3BA5E34E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A3C630-1EFB-4B16-B06D-7087689DFF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234A25-2C8E-46B6-940E-ED9C62A0F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5278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ECE29BD8-9B5D-49D9-B2ED-C47F24C6AA34}"/>
              </a:ext>
            </a:extLst>
          </p:cNvPr>
          <p:cNvSpPr/>
          <p:nvPr/>
        </p:nvSpPr>
        <p:spPr>
          <a:xfrm>
            <a:off x="705678" y="1222513"/>
            <a:ext cx="2932044" cy="159026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1"/>
                </a:solidFill>
              </a:rPr>
              <a:t>Shape 1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0EC29854-DC58-4C2B-A5CA-6E0CB8F5F214}"/>
              </a:ext>
            </a:extLst>
          </p:cNvPr>
          <p:cNvSpPr/>
          <p:nvPr/>
        </p:nvSpPr>
        <p:spPr>
          <a:xfrm>
            <a:off x="3710609" y="1222512"/>
            <a:ext cx="2932044" cy="159026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Shape 1, 60% lighter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4556E1E-5035-4F55-8909-75495A01693A}"/>
              </a:ext>
            </a:extLst>
          </p:cNvPr>
          <p:cNvSpPr/>
          <p:nvPr/>
        </p:nvSpPr>
        <p:spPr>
          <a:xfrm>
            <a:off x="6715540" y="1222512"/>
            <a:ext cx="2932044" cy="159026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Shape 1, 25% darker</a:t>
            </a:r>
          </a:p>
        </p:txBody>
      </p:sp>
    </p:spTree>
    <p:extLst>
      <p:ext uri="{BB962C8B-B14F-4D97-AF65-F5344CB8AC3E}">
        <p14:creationId xmlns:p14="http://schemas.microsoft.com/office/powerpoint/2010/main" val="31379610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14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vmiklos</dc:creator>
  <cp:lastModifiedBy>vmiklos</cp:lastModifiedBy>
  <cp:revision>2</cp:revision>
  <dcterms:created xsi:type="dcterms:W3CDTF">2021-12-01T14:36:18Z</dcterms:created>
  <dcterms:modified xsi:type="dcterms:W3CDTF">2021-12-03T13:07:49Z</dcterms:modified>
</cp:coreProperties>
</file>