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qh98HWf4JpzDM2hMHw2pPA==" hashData="wMVc4kxtNHYaM+MBimsTX2w1SnwGoLuhQ0+KRY87iWS7mxZJRiRH0TG95RCucmD4d0Ih6uLaFGCO6Xd+6q4rig=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E5F8F4C-2D1F-456E-963A-3EF0A23972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6D8500D0-471C-4F9B-B5FB-0163F8CC5A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D62F786-BE8B-44BA-B604-23FD27668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1CAFC-5D0F-4C90-B897-875ABBDBBA59}" type="datetimeFigureOut">
              <a:rPr lang="hu-HU" smtClean="0"/>
              <a:t>2021.10.06.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145CF4CD-4924-467C-A454-0C651E282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16FDD8-C097-42AF-B0BD-C16E52BA3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7E0-1C5C-4B95-9922-77D7FB2FEFD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6265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FFBFA52-A6C1-46F9-9123-D8FE935CB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7D7E7C4D-0A1A-44F9-9C55-4529BFFFEA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B0672EB-C202-4ADD-B518-2294572F1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1CAFC-5D0F-4C90-B897-875ABBDBBA59}" type="datetimeFigureOut">
              <a:rPr lang="hu-HU" smtClean="0"/>
              <a:t>2021.10.06.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EC553EFA-AF21-4B4D-AA91-8238F1576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770FEC5A-02F6-4AE3-907D-98A3895F1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7E0-1C5C-4B95-9922-77D7FB2FEFD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76626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F18E139E-E86F-400E-8BF2-DE0E6C5AA8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46EA6094-D9D0-4C3D-A463-82939AF072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5A330D96-A4F6-4F7F-BF4D-7743C6806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1CAFC-5D0F-4C90-B897-875ABBDBBA59}" type="datetimeFigureOut">
              <a:rPr lang="hu-HU" smtClean="0"/>
              <a:t>2021.10.06.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023DFCD8-F983-4AE5-8E48-19FA155CB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F1B33E6-9BA6-40C2-9284-A1E72C464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7E0-1C5C-4B95-9922-77D7FB2FEFD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08268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0C7C260-B50F-4D47-81E9-80D33008B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473DAFA-7891-4490-A880-8568A2487A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C993143-D799-4DBF-BBCB-7D628EFD9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1CAFC-5D0F-4C90-B897-875ABBDBBA59}" type="datetimeFigureOut">
              <a:rPr lang="hu-HU" smtClean="0"/>
              <a:t>2021.10.06.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F6B34FB-BD78-43D6-887E-1C2127E5D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B2C2B12-9B15-45CF-9ACF-B9EA99A18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7E0-1C5C-4B95-9922-77D7FB2FEFD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7375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8B6030E-70FA-463A-A448-DD697A03A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965AEDE-4EC6-4B4A-A236-C10B9B1035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86B5ED0-480B-4F6A-A52E-233793E84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1CAFC-5D0F-4C90-B897-875ABBDBBA59}" type="datetimeFigureOut">
              <a:rPr lang="hu-HU" smtClean="0"/>
              <a:t>2021.10.06.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A00D2A1-58E9-4D73-ACAA-FB55C8086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7D54507E-3DC5-4295-A1B1-2DB466E50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7E0-1C5C-4B95-9922-77D7FB2FEFD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71070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5399F0E-BF37-4A70-BCA3-5E300492D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6429B11-A0B4-4BD7-B960-ECA077400A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F9E20E8C-861E-44B0-AD2A-C4FCF405B0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A513CD60-BD25-42AC-B4F4-6D84005A5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1CAFC-5D0F-4C90-B897-875ABBDBBA59}" type="datetimeFigureOut">
              <a:rPr lang="hu-HU" smtClean="0"/>
              <a:t>2021.10.06.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553BC457-DE26-41A6-9F34-642AB2794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CC38E67-19EE-46A4-ABCC-886EF1216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7E0-1C5C-4B95-9922-77D7FB2FEFD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22691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82FDB7C-16C6-4F75-8D67-39AD861E9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0E318754-A781-4B9C-960C-B3BC0112B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FC5BC3E-8268-45D8-BCB2-75801D756A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45A9205E-27A9-4580-B500-8D8279B92B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619E1D98-D6BF-4CBF-AE73-1EBF4F9CB5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3C7CECBB-DC0F-4AB4-85DA-02059E537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1CAFC-5D0F-4C90-B897-875ABBDBBA59}" type="datetimeFigureOut">
              <a:rPr lang="hu-HU" smtClean="0"/>
              <a:t>2021.10.06.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CF26955E-4AE2-48BB-9734-7FB97A639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A2CBCB33-9B3D-499A-BA96-27B7E0BE2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7E0-1C5C-4B95-9922-77D7FB2FEFD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69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C01CFB6-D908-41D0-AC60-848C2E1F4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8390626A-73B6-4DDD-B9DA-FA46D8DFB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1CAFC-5D0F-4C90-B897-875ABBDBBA59}" type="datetimeFigureOut">
              <a:rPr lang="hu-HU" smtClean="0"/>
              <a:t>2021.10.06.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8F40D885-0D27-4C66-91F0-CE0291EBA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C08C2BE1-8BCD-4B13-A923-9B547F1F9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7E0-1C5C-4B95-9922-77D7FB2FEFD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61896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51859249-1EE1-4135-A844-F3C98EDDA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1CAFC-5D0F-4C90-B897-875ABBDBBA59}" type="datetimeFigureOut">
              <a:rPr lang="hu-HU" smtClean="0"/>
              <a:t>2021.10.06.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36BBE080-B2F7-4CEF-99CC-73A3ACC2D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0A529945-D7A5-4F75-B7E6-ECFA2127F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7E0-1C5C-4B95-9922-77D7FB2FEFD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6133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8EE4676-54FB-4771-8914-185209751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CB56729-612A-470F-8875-E214A0252A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3CBEFE3B-463F-4372-8EBE-F212396F58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BB7B47BE-6EC1-4667-B81E-93AFB30EB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1CAFC-5D0F-4C90-B897-875ABBDBBA59}" type="datetimeFigureOut">
              <a:rPr lang="hu-HU" smtClean="0"/>
              <a:t>2021.10.06.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32F8209-37AC-4581-B505-5BE4673C9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0282EA53-612B-445D-944C-F21746FCE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7E0-1C5C-4B95-9922-77D7FB2FEFD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45640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5B2BFB0-4B68-4B32-A663-D84E4EF2C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AB5D69E1-A1F4-44F0-91EC-24A8C0610C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C0B76C1E-53A0-4734-A172-8366EBE49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EC6CA2D-9ADD-44A2-8E16-A48640C68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1CAFC-5D0F-4C90-B897-875ABBDBBA59}" type="datetimeFigureOut">
              <a:rPr lang="hu-HU" smtClean="0"/>
              <a:t>2021.10.06.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8CC50D8-577B-4BA1-9F84-C4CAFA206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3E8F5E7B-9EB1-40FA-AB11-AA3EEE92E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7E0-1C5C-4B95-9922-77D7FB2FEFD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07673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E0F472CD-C671-480B-B981-D2FFA0805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434D3487-ACF2-4C0A-8A0A-98E7C3488A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DF45F2F-B4D7-4E20-AA18-D9382CF5A2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1CAFC-5D0F-4C90-B897-875ABBDBBA59}" type="datetimeFigureOut">
              <a:rPr lang="hu-HU" smtClean="0"/>
              <a:t>2021.10.06.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518FA06A-FD81-425A-9A59-3E440A61BE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9654136-5A70-4B89-934D-0BED7A59AB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8D7E0-1C5C-4B95-9922-77D7FB2FEFD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53980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BE7305-886B-4DEC-B053-90284B4E83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err="1"/>
              <a:t>password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98107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Szélesvásznú</PresentationFormat>
  <Paragraphs>1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password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2021-10-06T07:39:26Z</dcterms:created>
  <dcterms:modified xsi:type="dcterms:W3CDTF">2021-10-06T07:39:31Z</dcterms:modified>
</cp:coreProperties>
</file>