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6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235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2211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732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0239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9469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204864"/>
            <a:ext cx="3427136" cy="228475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4767117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Kullanıcısı</dc:creator>
  <cp:lastModifiedBy>Windows Kullanıcısı</cp:lastModifiedBy>
  <cp:revision>9</cp:revision>
  <dcterms:created xsi:type="dcterms:W3CDTF">2021-01-25T16:57:09Z</dcterms:created>
  <dcterms:modified xsi:type="dcterms:W3CDTF">2021-02-01T19:15:19Z</dcterms:modified>
</cp:coreProperties>
</file>