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2/24/2019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2/24/2019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2/24/2019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2/24/2019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2/24/2019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2/24/2019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2/24/2019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2/24/2019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TextBox 3"/>
          <p:cNvSpPr txBox="1"/>
          <p:nvPr/>
        </p:nvSpPr>
        <p:spPr>
          <a:xfrm>
            <a:off x="2187019" y="1310326"/>
            <a:ext cx="7211505" cy="175432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 smtClean="0"/>
              <a:t>Test</a:t>
            </a:r>
          </a:p>
          <a:p>
            <a:r>
              <a:rPr lang="en-US" dirty="0" smtClean="0"/>
              <a:t>Test</a:t>
            </a:r>
          </a:p>
          <a:p>
            <a:r>
              <a:rPr lang="en-US" dirty="0" smtClean="0"/>
              <a:t>Test</a:t>
            </a:r>
          </a:p>
          <a:p>
            <a:r>
              <a:rPr lang="en-US" dirty="0" smtClean="0"/>
              <a:t>Test</a:t>
            </a:r>
          </a:p>
          <a:p>
            <a:r>
              <a:rPr lang="en-US" dirty="0" smtClean="0"/>
              <a:t>Test</a:t>
            </a:r>
          </a:p>
          <a:p>
            <a:r>
              <a:rPr lang="en-US" dirty="0" smtClean="0"/>
              <a:t>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9358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6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</dc:creator>
  <cp:lastModifiedBy>me</cp:lastModifiedBy>
  <cp:revision>1</cp:revision>
  <dcterms:created xsi:type="dcterms:W3CDTF">2019-02-24T17:17:12Z</dcterms:created>
  <dcterms:modified xsi:type="dcterms:W3CDTF">2019-02-24T17:17:52Z</dcterms:modified>
</cp:coreProperties>
</file>