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70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C45FD-0889-4303-822C-A12A446146E1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5BBEB-8F49-4A74-863E-8BD8D3850B4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606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4A706D-B563-4C50-8A04-59F10C8D78C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718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CC99-BA71-453B-99AF-16F9E387673B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E38B-C4A6-4853-A44F-4CAA74FCDF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0523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CC99-BA71-453B-99AF-16F9E387673B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E38B-C4A6-4853-A44F-4CAA74FCDF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8359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CC99-BA71-453B-99AF-16F9E387673B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E38B-C4A6-4853-A44F-4CAA74FCDF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80779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CC99-BA71-453B-99AF-16F9E387673B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E38B-C4A6-4853-A44F-4CAA74FCDF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6171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CC99-BA71-453B-99AF-16F9E387673B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E38B-C4A6-4853-A44F-4CAA74FCDF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6119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CC99-BA71-453B-99AF-16F9E387673B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E38B-C4A6-4853-A44F-4CAA74FCDF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6771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CC99-BA71-453B-99AF-16F9E387673B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E38B-C4A6-4853-A44F-4CAA74FCDF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7676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CC99-BA71-453B-99AF-16F9E387673B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E38B-C4A6-4853-A44F-4CAA74FCDF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3903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CC99-BA71-453B-99AF-16F9E387673B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E38B-C4A6-4853-A44F-4CAA74FCDF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6940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CC99-BA71-453B-99AF-16F9E387673B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E38B-C4A6-4853-A44F-4CAA74FCDF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2627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FCC99-BA71-453B-99AF-16F9E387673B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FE38B-C4A6-4853-A44F-4CAA74FCDF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148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FCC99-BA71-453B-99AF-16F9E387673B}" type="datetimeFigureOut">
              <a:rPr lang="es-ES" smtClean="0"/>
              <a:t>20/11/2020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FE38B-C4A6-4853-A44F-4CAA74FCDF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90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935" y="992085"/>
            <a:ext cx="4701060" cy="3540672"/>
          </a:xfrm>
          <a:prstGeom prst="rect">
            <a:avLst/>
          </a:prstGeom>
          <a:effectLst>
            <a:outerShdw blurRad="50800" dist="50800" dir="5400000" sx="1000" sy="1000" algn="ctr" rotWithShape="0">
              <a:srgbClr val="000000">
                <a:alpha val="43137"/>
              </a:srgb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C83B0-B844-44F1-B4BE-92A8C14C00CC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96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xisco</dc:creator>
  <cp:lastModifiedBy>xisco</cp:lastModifiedBy>
  <cp:revision>2</cp:revision>
  <dcterms:created xsi:type="dcterms:W3CDTF">2020-11-20T15:00:12Z</dcterms:created>
  <dcterms:modified xsi:type="dcterms:W3CDTF">2020-11-20T15:02:06Z</dcterms:modified>
</cp:coreProperties>
</file>