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90" y="-4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7" d="100"/>
          <a:sy n="77" d="100"/>
        </p:scale>
        <p:origin x="-3918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92480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95110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361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9857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4777251"/>
              </p:ext>
            </p:extLst>
          </p:nvPr>
        </p:nvGraphicFramePr>
        <p:xfrm>
          <a:off x="1524000" y="1397000"/>
          <a:ext cx="6096000" cy="741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48000"/>
                <a:gridCol w="3048000"/>
              </a:tblGrid>
              <a:tr h="370840">
                <a:tc gridSpan="2"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9263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</dc:creator>
  <cp:lastModifiedBy>x</cp:lastModifiedBy>
  <cp:revision>6</cp:revision>
  <dcterms:created xsi:type="dcterms:W3CDTF">2021-12-17T06:39:09Z</dcterms:created>
  <dcterms:modified xsi:type="dcterms:W3CDTF">2021-12-17T06:55:50Z</dcterms:modified>
</cp:coreProperties>
</file>