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60" r:id="rId2"/>
    <p:sldId id="257" r:id="rId3"/>
    <p:sldId id="258" r:id="rId4"/>
    <p:sldId id="259" r:id="rId5"/>
  </p:sldIdLst>
  <p:sldSz cx="12192000" cy="6858000"/>
  <p:notesSz cx="7772400" cy="10058400"/>
  <p:custShowLst>
    <p:custShow name="Custom Show 1" id="0">
      <p:sldLst>
        <p:sld r:id="rId5"/>
        <p:sld r:id="rId4"/>
        <p:sld r:id="rId3"/>
        <p:sld r:id="rId2"/>
      </p:sldLst>
    </p:custShow>
  </p:custShowLst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custShow id="0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686F704-5F9C-4A63-85EB-923E9F359E9A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008A4BD-70A6-4B90-BACF-C9BDDE327B57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0D45B11D-193E-487A-81DE-B57CDABEA02F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77896B23-112B-45C0-85E3-E1D617058E57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BE8C471-2C40-4F87-9AE4-2D36FF30B18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1A3DA03-2AAF-4330-8489-17B127860B23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54687CB-57EA-45ED-9026-B76357826EA4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9358399-BC01-46C9-8233-DFE005D2B72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hu-HU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862607C-D1C9-45BE-A4D9-9257DD2FBE9C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187E416C-15FC-48F0-A7DD-161024368D8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2CF726C-B912-4933-9748-F28A8F469987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9809529-089D-41E7-B760-3A1711A7A1C0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en-US" sz="4400" b="0" strike="noStrike" spc="-1">
                <a:solidFill>
                  <a:srgbClr val="000000"/>
                </a:solidFill>
                <a:latin typeface="Calibri Light"/>
              </a:rPr>
              <a:t>Click to edit Master title style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pPr marL="228600" indent="-2286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en-US" sz="2800" b="0" strike="noStrike" spc="-1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  <a:p>
            <a:pPr marL="685800" lvl="1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400" b="0" strike="noStrike" spc="-1">
                <a:solidFill>
                  <a:srgbClr val="000000"/>
                </a:solidFill>
                <a:latin typeface="Calibri"/>
              </a:rPr>
              <a:t>Second level</a:t>
            </a:r>
            <a:endParaRPr lang="ru-RU" sz="2400" b="0" strike="noStrike" spc="-1">
              <a:solidFill>
                <a:srgbClr val="000000"/>
              </a:solidFill>
              <a:latin typeface="Calibri"/>
            </a:endParaRPr>
          </a:p>
          <a:p>
            <a:pPr marL="1143000" lvl="2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Third level</a:t>
            </a:r>
            <a:endParaRPr lang="ru-RU" sz="2000" b="0" strike="noStrike" spc="-1">
              <a:solidFill>
                <a:srgbClr val="000000"/>
              </a:solidFill>
              <a:latin typeface="Calibri"/>
            </a:endParaRPr>
          </a:p>
          <a:p>
            <a:pPr marL="1600200" lvl="3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Fourth level</a:t>
            </a: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  <a:p>
            <a:pPr marL="2057400" lvl="4" indent="-2286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Fifth level</a:t>
            </a:r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hu-HU" sz="1200" b="0" strike="noStrike" spc="-1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ctr">
              <a:defRPr lang="hu-HU" sz="1400" b="0" strike="noStrike" spc="-1">
                <a:latin typeface="Times New Roman"/>
              </a:defRPr>
            </a:lvl1pPr>
          </a:lstStyle>
          <a:p>
            <a:pPr algn="ctr"/>
            <a:r>
              <a:rPr lang="hu-HU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lang="ru-RU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</a:pPr>
            <a:fld id="{3E6FA0BC-6A00-4CC9-968E-BE8239326FA0}" type="slidenum">
              <a:rPr lang="ru-RU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hu-HU" sz="12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621B5-B448-4963-8249-EC3279029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914629D-ABD7-42EE-94CB-014081679E5D}"/>
              </a:ext>
            </a:extLst>
          </p:cNvPr>
          <p:cNvSpPr>
            <a:spLocks noGrp="1"/>
          </p:cNvSpPr>
          <p:nvPr>
            <p:ph type="subTitle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6126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hu-HU" sz="4400" b="0" strike="noStrike" spc="-1">
                <a:solidFill>
                  <a:srgbClr val="000000"/>
                </a:solidFill>
                <a:latin typeface="Calibri Light"/>
              </a:rPr>
              <a:t>2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hu-HU" sz="4400" b="0" strike="noStrike" spc="-1">
                <a:solidFill>
                  <a:srgbClr val="000000"/>
                </a:solidFill>
                <a:latin typeface="Calibri Light"/>
              </a:rPr>
              <a:t>3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hu-HU" sz="4400" b="0" strike="noStrike" spc="-1">
                <a:solidFill>
                  <a:srgbClr val="000000"/>
                </a:solidFill>
                <a:latin typeface="Calibri Light"/>
              </a:rPr>
              <a:t>4</a:t>
            </a:r>
            <a:endParaRPr lang="ru-RU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>
            <a:no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4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  <vt:variant>
        <vt:lpstr>Custom Shows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1</vt:lpstr>
      <vt:lpstr>2</vt:lpstr>
      <vt:lpstr>3</vt:lpstr>
      <vt:lpstr>4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Mike Kaganski</dc:creator>
  <dc:description/>
  <cp:lastModifiedBy>fejleszto</cp:lastModifiedBy>
  <cp:revision>11</cp:revision>
  <dcterms:created xsi:type="dcterms:W3CDTF">2020-03-17T19:19:33Z</dcterms:created>
  <dcterms:modified xsi:type="dcterms:W3CDTF">2021-07-27T13:43:55Z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Szélesvásznú</vt:lpwstr>
  </property>
  <property fmtid="{D5CDD505-2E9C-101B-9397-08002B2CF9AE}" pid="3" name="Slides">
    <vt:i4>4</vt:i4>
  </property>
</Properties>
</file>