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FD041-B61A-4C55-BFF8-EF3E4CFB0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85DD8-AB4D-441B-8A78-2DB6FE941C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B4D79-ECCD-46EE-B4EB-78389E242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3D51B-D33E-4F80-9AB1-72E7D0C660B3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F9E65D-09DB-477C-84BD-F9F03A196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F42A1-6344-4B9A-9E96-A9950AFFD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7AB57-212C-4530-A645-CB9D10AED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40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821D0B-062E-427C-8A85-04C554451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CF2A6-288A-4F4E-8D5A-4F3275057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4A1515-94C5-4B00-ABF9-89020A712B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3D51B-D33E-4F80-9AB1-72E7D0C660B3}" type="datetimeFigureOut">
              <a:rPr lang="en-US" smtClean="0"/>
              <a:t>9/25/2021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9E2A7-C5B8-4ACF-9212-FEFE4E910C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47D15-8C91-4F38-B578-2865218F1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7AB57-212C-4530-A645-CB9D10AED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45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xample.com/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row: Right 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D4FD6A0-78E9-4029-8490-5716B788A5F1}"/>
              </a:ext>
            </a:extLst>
          </p:cNvPr>
          <p:cNvSpPr/>
          <p:nvPr/>
        </p:nvSpPr>
        <p:spPr>
          <a:xfrm>
            <a:off x="886265" y="696350"/>
            <a:ext cx="1139483" cy="8862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rrow: Right 15">
            <a:hlinkClick r:id="" action="ppaction://hlinkshowjump?jump=lastslide"/>
            <a:extLst>
              <a:ext uri="{FF2B5EF4-FFF2-40B4-BE49-F238E27FC236}">
                <a16:creationId xmlns:a16="http://schemas.microsoft.com/office/drawing/2014/main" id="{7671316A-7A5E-4F52-A0AC-C08B54302739}"/>
              </a:ext>
            </a:extLst>
          </p:cNvPr>
          <p:cNvSpPr/>
          <p:nvPr/>
        </p:nvSpPr>
        <p:spPr>
          <a:xfrm>
            <a:off x="2220351" y="696350"/>
            <a:ext cx="1139483" cy="8862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Arrow: Right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345C8D2-2981-4D83-A9F4-4E5BB0C39947}"/>
              </a:ext>
            </a:extLst>
          </p:cNvPr>
          <p:cNvSpPr/>
          <p:nvPr/>
        </p:nvSpPr>
        <p:spPr>
          <a:xfrm>
            <a:off x="3554437" y="696350"/>
            <a:ext cx="1139483" cy="8862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rrow: Right 1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C0B9A0D-B427-4C92-92C3-954EDF9A61EE}"/>
              </a:ext>
            </a:extLst>
          </p:cNvPr>
          <p:cNvSpPr/>
          <p:nvPr/>
        </p:nvSpPr>
        <p:spPr>
          <a:xfrm>
            <a:off x="4888523" y="696350"/>
            <a:ext cx="1139483" cy="8862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Arrow: Right 18">
            <a:hlinkClick r:id="rId2" action="ppaction://hlinksldjump"/>
            <a:extLst>
              <a:ext uri="{FF2B5EF4-FFF2-40B4-BE49-F238E27FC236}">
                <a16:creationId xmlns:a16="http://schemas.microsoft.com/office/drawing/2014/main" id="{31F48894-FD0F-4CD9-9540-BC574983376C}"/>
              </a:ext>
            </a:extLst>
          </p:cNvPr>
          <p:cNvSpPr/>
          <p:nvPr/>
        </p:nvSpPr>
        <p:spPr>
          <a:xfrm>
            <a:off x="6222609" y="696350"/>
            <a:ext cx="1139483" cy="8862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Arrow: Right 19">
            <a:hlinkClick r:id="" action="ppaction://hlinkshowjump?jump=endshow"/>
            <a:extLst>
              <a:ext uri="{FF2B5EF4-FFF2-40B4-BE49-F238E27FC236}">
                <a16:creationId xmlns:a16="http://schemas.microsoft.com/office/drawing/2014/main" id="{4B7CCD00-F0E1-4A04-A7BA-B4E4C9ED4C2F}"/>
              </a:ext>
            </a:extLst>
          </p:cNvPr>
          <p:cNvSpPr/>
          <p:nvPr/>
        </p:nvSpPr>
        <p:spPr>
          <a:xfrm>
            <a:off x="7556695" y="696350"/>
            <a:ext cx="1139483" cy="8862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rrow: Right 20">
            <a:hlinkClick r:id="rId3"/>
            <a:extLst>
              <a:ext uri="{FF2B5EF4-FFF2-40B4-BE49-F238E27FC236}">
                <a16:creationId xmlns:a16="http://schemas.microsoft.com/office/drawing/2014/main" id="{BE0456DC-4936-4F62-86CA-20B6396143F0}"/>
              </a:ext>
            </a:extLst>
          </p:cNvPr>
          <p:cNvSpPr/>
          <p:nvPr/>
        </p:nvSpPr>
        <p:spPr>
          <a:xfrm>
            <a:off x="8890781" y="696350"/>
            <a:ext cx="1139483" cy="8862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772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29CBD-90AB-455C-B4B4-6334AE063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Second</a:t>
            </a:r>
            <a:r>
              <a:rPr lang="hu-HU" dirty="0"/>
              <a:t> </a:t>
            </a:r>
            <a:r>
              <a:rPr lang="hu-HU" dirty="0" err="1"/>
              <a:t>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455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Second slide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10</cp:revision>
  <dcterms:created xsi:type="dcterms:W3CDTF">2021-09-25T15:00:33Z</dcterms:created>
  <dcterms:modified xsi:type="dcterms:W3CDTF">2021-09-25T16:26:17Z</dcterms:modified>
</cp:coreProperties>
</file>