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_rels/presentation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presProps.xml" ContentType="application/vnd.openxmlformats-officedocument.presentationml.presProps+xml"/>
  <Override PartName="/ppt/slides/_rels/slide1.xml.rels" ContentType="application/vnd.openxmlformats-package.relationships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GB" sz="4400" spc="-1" strike="noStrike"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GB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28" name="PlaceHolder 5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GB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34" name="PlaceHolder 6"/>
          <p:cNvSpPr>
            <a:spLocks noGrp="1"/>
          </p:cNvSpPr>
          <p:nvPr>
            <p:ph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35" name="PlaceHolder 7"/>
          <p:cNvSpPr>
            <a:spLocks noGrp="1"/>
          </p:cNvSpPr>
          <p:nvPr>
            <p:ph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GB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GB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GB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GB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GB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2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GB" sz="4400" spc="-1" strike="noStrike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GB" sz="4400" spc="-1" strike="noStrike"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Shape 1"/>
          <p:cNvSpPr/>
          <p:nvPr/>
        </p:nvSpPr>
        <p:spPr>
          <a:xfrm>
            <a:off x="504000" y="226080"/>
            <a:ext cx="9070200" cy="945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7" name="TextShape 2"/>
          <p:cNvSpPr/>
          <p:nvPr/>
        </p:nvSpPr>
        <p:spPr>
          <a:xfrm>
            <a:off x="504000" y="1326600"/>
            <a:ext cx="9070200" cy="3286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marL="216000" indent="-216000" algn="ctr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3200" spc="-1" strike="noStrike">
                <a:solidFill>
                  <a:srgbClr val="000000"/>
                </a:solidFill>
                <a:latin typeface="Arial"/>
                <a:ea typeface="DejaVu Sans"/>
              </a:rPr>
              <a:t>x</a:t>
            </a:r>
            <a:endParaRPr b="0" lang="en-GB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Application>LibreOffice/7.2.7.2$Linux_X86_64 LibreOffice_project/20$Build-2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2022-04-26T22:18:25Z</dcterms:created>
  <dc:creator/>
  <dc:description/>
  <dc:language>es-ES</dc:language>
  <cp:lastModifiedBy>Justin Luth</cp:lastModifiedBy>
  <dcterms:modified xsi:type="dcterms:W3CDTF">2022-08-01T10:33:18Z</dcterms:modified>
  <cp:revision>8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