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9" r:id="rId2"/>
    <p:sldId id="260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94340D4-8461-AF06-A66A-02FB8F8EB0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08E84E59-237F-990D-7727-463E5DA792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0DC5D3B4-A043-13A8-E46B-46CC8D9AC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FF4C4-0325-4A0C-8C53-39D8E10393F6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3B0F2C6-6AB9-D070-7308-F219ED955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266D2CF6-8860-0BB0-3A18-74992F794B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15C20-A2AE-4355-A891-20857C883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04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55A6839-F0A3-BE40-8BEF-4C36E2048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98E1E4FC-9F84-7950-6BC1-50AEFDADF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DE3A741D-3FF1-9D82-E0C9-DC7F23E91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FF4C4-0325-4A0C-8C53-39D8E10393F6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F27751-1964-949C-C2C2-EB365A8614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F8DF861C-399A-2D52-1D81-E06081CF1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415C20-A2AE-4355-A891-20857C883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45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>
            <a:extLst>
              <a:ext uri="{FF2B5EF4-FFF2-40B4-BE49-F238E27FC236}">
                <a16:creationId xmlns:a16="http://schemas.microsoft.com/office/drawing/2014/main" id="{D0551C52-261D-E440-DF2D-618EC85EA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  <a:endParaRPr lang="en-US"/>
          </a:p>
        </p:txBody>
      </p:sp>
      <p:sp>
        <p:nvSpPr>
          <p:cNvPr id="3" name="Szöveg helye 2">
            <a:extLst>
              <a:ext uri="{FF2B5EF4-FFF2-40B4-BE49-F238E27FC236}">
                <a16:creationId xmlns:a16="http://schemas.microsoft.com/office/drawing/2014/main" id="{7376FF6A-D4F7-BC13-8762-CBC5EF3AA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E6CF6AB-5048-9B1D-DD74-0764E573323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9FF4C4-0325-4A0C-8C53-39D8E10393F6}" type="datetimeFigureOut">
              <a:rPr lang="en-US" smtClean="0"/>
              <a:t>5/25/2022</a:t>
            </a:fld>
            <a:endParaRPr lang="en-US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7B3BC78-0E54-0458-E1D4-FD1DE1A276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DDDC693-AA1C-8821-7473-33F308F19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15C20-A2AE-4355-A891-20857C883A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882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25CE9B4-A1EB-3618-15B9-5B80C509129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Alcím 2">
            <a:extLst>
              <a:ext uri="{FF2B5EF4-FFF2-40B4-BE49-F238E27FC236}">
                <a16:creationId xmlns:a16="http://schemas.microsoft.com/office/drawing/2014/main" id="{353B80B5-5C79-343A-A76E-BCDBE400FF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9640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>
            <a:hlinkClick r:id="rId2" action="ppaction://hlinksldjump"/>
            <a:extLst>
              <a:ext uri="{FF2B5EF4-FFF2-40B4-BE49-F238E27FC236}">
                <a16:creationId xmlns:a16="http://schemas.microsoft.com/office/drawing/2014/main" id="{126BB039-B105-CDA0-8BA5-1B648C0C3295}"/>
              </a:ext>
            </a:extLst>
          </p:cNvPr>
          <p:cNvSpPr/>
          <p:nvPr/>
        </p:nvSpPr>
        <p:spPr>
          <a:xfrm>
            <a:off x="2634763" y="1712739"/>
            <a:ext cx="2096086" cy="1716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First</a:t>
            </a:r>
            <a:endParaRPr lang="en-US" dirty="0"/>
          </a:p>
        </p:txBody>
      </p:sp>
      <p:sp>
        <p:nvSpPr>
          <p:cNvPr id="5" name="Téglalap 4">
            <a:hlinkClick r:id="rId3" action="ppaction://hlinksldjump"/>
            <a:extLst>
              <a:ext uri="{FF2B5EF4-FFF2-40B4-BE49-F238E27FC236}">
                <a16:creationId xmlns:a16="http://schemas.microsoft.com/office/drawing/2014/main" id="{EE0C3DEE-7DEC-24EE-C8A4-A74F1D5AE404}"/>
              </a:ext>
            </a:extLst>
          </p:cNvPr>
          <p:cNvSpPr/>
          <p:nvPr/>
        </p:nvSpPr>
        <p:spPr>
          <a:xfrm>
            <a:off x="6958820" y="1712738"/>
            <a:ext cx="2096086" cy="17162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Third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2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298011A-0E42-B479-07EE-D2329F5B81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450808"/>
      </p:ext>
    </p:extLst>
  </p:cSld>
  <p:clrMapOvr>
    <a:masterClrMapping/>
  </p:clrMapOvr>
</p:sld>
</file>

<file path=ppt/theme/theme1.xml><?xml version="1.0" encoding="utf-8"?>
<a:theme xmlns:a="http://schemas.openxmlformats.org/drawingml/2006/main" name="Egyéni tervezé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</TotalTime>
  <Words>2</Words>
  <Application>Microsoft Office PowerPoint</Application>
  <PresentationFormat>Szélesvásznú</PresentationFormat>
  <Paragraphs>2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Egyéni tervezés</vt:lpstr>
      <vt:lpstr>PowerPoint-bemutató</vt:lpstr>
      <vt:lpstr>PowerPoint-bemutató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5</cp:revision>
  <dcterms:created xsi:type="dcterms:W3CDTF">2022-05-11T19:57:56Z</dcterms:created>
  <dcterms:modified xsi:type="dcterms:W3CDTF">2022-05-25T14:29:39Z</dcterms:modified>
</cp:coreProperties>
</file>