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44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05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6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03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43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29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97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5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08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746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3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2DC26-7D53-446A-B3B1-A979902A5325}" type="datetimeFigureOut">
              <a:rPr lang="en-US" smtClean="0"/>
              <a:t>5/23/2022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F0198-BA8D-40AA-9BAB-FC544D50AC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/>
          <p:nvPr/>
        </p:nvPicPr>
        <p:blipFill>
          <a:blip r:embed="rId2"/>
          <a:srcRect b="37396"/>
          <a:stretch/>
        </p:blipFill>
        <p:spPr>
          <a:xfrm>
            <a:off x="2066595" y="1023030"/>
            <a:ext cx="7810200" cy="44755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3857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2022-05-23T11:17:14Z</dcterms:created>
  <dcterms:modified xsi:type="dcterms:W3CDTF">2022-05-23T11:17:18Z</dcterms:modified>
</cp:coreProperties>
</file>