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4858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4791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Háromszög 14">
            <a:extLst>
              <a:ext uri="{FF2B5EF4-FFF2-40B4-BE49-F238E27FC236}">
                <a16:creationId xmlns:a16="http://schemas.microsoft.com/office/drawing/2014/main" id="{3D896C8C-2BBF-9790-32D3-028ED0EB37FE}"/>
              </a:ext>
            </a:extLst>
          </p:cNvPr>
          <p:cNvSpPr/>
          <p:nvPr/>
        </p:nvSpPr>
        <p:spPr>
          <a:xfrm>
            <a:off x="1430214" y="1753438"/>
            <a:ext cx="2656114" cy="265611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Hatszög 2">
            <a:extLst>
              <a:ext uri="{FF2B5EF4-FFF2-40B4-BE49-F238E27FC236}">
                <a16:creationId xmlns:a16="http://schemas.microsoft.com/office/drawing/2014/main" id="{2080F4EB-AA10-C598-CD93-8DFA479C0B47}"/>
              </a:ext>
            </a:extLst>
          </p:cNvPr>
          <p:cNvSpPr/>
          <p:nvPr/>
        </p:nvSpPr>
        <p:spPr>
          <a:xfrm>
            <a:off x="7550833" y="4751364"/>
            <a:ext cx="2110154" cy="1955409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Egyenes összekötő nyíllal 9">
            <a:extLst>
              <a:ext uri="{FF2B5EF4-FFF2-40B4-BE49-F238E27FC236}">
                <a16:creationId xmlns:a16="http://schemas.microsoft.com/office/drawing/2014/main" id="{234574A6-CECF-E30D-AC9F-CE940D3EA21A}"/>
              </a:ext>
            </a:extLst>
          </p:cNvPr>
          <p:cNvCxnSpPr>
            <a:stCxn id="15" idx="5"/>
            <a:endCxn id="3" idx="4"/>
          </p:cNvCxnSpPr>
          <p:nvPr/>
        </p:nvCxnSpPr>
        <p:spPr>
          <a:xfrm>
            <a:off x="3422300" y="3081495"/>
            <a:ext cx="4617385" cy="16698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9323440B-720E-F115-C372-41A4FEC44FF6}"/>
              </a:ext>
            </a:extLst>
          </p:cNvPr>
          <p:cNvSpPr/>
          <p:nvPr/>
        </p:nvSpPr>
        <p:spPr>
          <a:xfrm>
            <a:off x="4086328" y="161612"/>
            <a:ext cx="1694820" cy="14700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751E79A-3325-8236-0977-3F795644E869}"/>
              </a:ext>
            </a:extLst>
          </p:cNvPr>
          <p:cNvSpPr/>
          <p:nvPr/>
        </p:nvSpPr>
        <p:spPr>
          <a:xfrm>
            <a:off x="9660987" y="1370176"/>
            <a:ext cx="1617784" cy="14729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24441B02-6629-8CF7-5968-ABC54425BB07}"/>
              </a:ext>
            </a:extLst>
          </p:cNvPr>
          <p:cNvCxnSpPr>
            <a:cxnSpLocks/>
            <a:stCxn id="2" idx="3"/>
            <a:endCxn id="6" idx="1"/>
          </p:cNvCxnSpPr>
          <p:nvPr/>
        </p:nvCxnSpPr>
        <p:spPr>
          <a:xfrm>
            <a:off x="5781148" y="896649"/>
            <a:ext cx="3879839" cy="12099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67696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Office-téma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creator>fejleszto</dc:creator>
  <cp:lastModifiedBy>fejleszto</cp:lastModifiedBy>
  <cp:revision>14</cp:revision>
  <dcterms:created xsi:type="dcterms:W3CDTF">2022-06-07T15:16:37Z</dcterms:created>
  <dcterms:modified xsi:type="dcterms:W3CDTF">2022-07-19T10:27:25Z</dcterms:modified>
</cp:coreProperties>
</file>