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99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73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91539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15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6358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8293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8291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873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42169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15307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0593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858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5A5CC-C708-4D73-8F64-D5555E0F01B9}" type="datetimeFigureOut">
              <a:rPr lang="en-US" smtClean="0"/>
              <a:t>6/30/2022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1540A0-8222-4947-A662-A4A4D46FCE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7006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0481960"/>
              </p:ext>
            </p:extLst>
          </p:nvPr>
        </p:nvGraphicFramePr>
        <p:xfrm>
          <a:off x="1007604" y="967586"/>
          <a:ext cx="6688598" cy="3368360"/>
        </p:xfrm>
        <a:graphic>
          <a:graphicData uri="http://schemas.openxmlformats.org/drawingml/2006/table">
            <a:tbl>
              <a:tblPr firstRow="1" firstCol="1" bandRow="1">
                <a:solidFill>
                  <a:srgbClr val="39897A"/>
                </a:solidFill>
                <a:tableStyleId>{5C22544A-7EE6-4342-B048-85BDC9FD1C3A}</a:tableStyleId>
              </a:tblPr>
              <a:tblGrid>
                <a:gridCol w="1800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9224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3002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3002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711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7495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68711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7119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26040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Key Functions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Kaspersky Lab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Symantec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ESET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McAfee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Trend Micro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51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Kaspersky Small Office Security 4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Norton Small Business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Symantec Endpoint Protection SBE 2013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ESET Small Business Security Pack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McAfee Small Business Security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McAfee SaaS Endpoint Protection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  <a:latin typeface="Franklin Gothic Book" panose="020B0503020102020204" pitchFamily="34" charset="0"/>
                        </a:rPr>
                        <a:t>Worry-Free Business Security Services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3653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Cloud management console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L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±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</a:endParaRP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700" dirty="0">
                          <a:effectLst/>
                          <a:latin typeface="Franklin Gothic Book" panose="020B0503020102020204" pitchFamily="34" charset="0"/>
                        </a:rPr>
                        <a:t>Basic license mgmt. only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050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Secure online payments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>
                    <a:lnT w="31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208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Password Manager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050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Data encryption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135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 b="0" dirty="0">
                          <a:effectLst/>
                          <a:latin typeface="Franklin Gothic Medium" panose="020B0603020102020204" pitchFamily="34" charset="0"/>
                        </a:rPr>
                        <a:t>Backup</a:t>
                      </a:r>
                      <a:r>
                        <a:rPr lang="en-US" sz="800" b="0" dirty="0" smtClean="0">
                          <a:effectLst/>
                          <a:latin typeface="Franklin Gothic Medium" panose="020B0603020102020204" pitchFamily="34" charset="0"/>
                        </a:rPr>
                        <a:t>/</a:t>
                      </a:r>
                      <a:r>
                        <a:rPr lang="ru-RU" sz="800" b="0" dirty="0" smtClean="0">
                          <a:effectLst/>
                          <a:latin typeface="Franklin Gothic Medium" panose="020B0603020102020204" pitchFamily="34" charset="0"/>
                        </a:rPr>
                        <a:t/>
                      </a:r>
                      <a:br>
                        <a:rPr lang="ru-RU" sz="800" b="0" dirty="0" smtClean="0">
                          <a:effectLst/>
                          <a:latin typeface="Franklin Gothic Medium" panose="020B0603020102020204" pitchFamily="34" charset="0"/>
                        </a:rPr>
                      </a:br>
                      <a:r>
                        <a:rPr lang="en-US" sz="800" b="0" dirty="0" smtClean="0">
                          <a:effectLst/>
                          <a:latin typeface="Franklin Gothic Medium" panose="020B0603020102020204" pitchFamily="34" charset="0"/>
                        </a:rPr>
                        <a:t>Restore</a:t>
                      </a:r>
                      <a:endParaRPr lang="ru-RU" sz="1000" b="0" dirty="0">
                        <a:effectLst/>
                        <a:latin typeface="Franklin Gothic Medium" panose="020B06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+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2500" dirty="0">
                          <a:effectLst/>
                          <a:latin typeface="Franklin Gothic Book" panose="020B0503020102020204" pitchFamily="34" charset="0"/>
                        </a:rPr>
                        <a:t>-</a:t>
                      </a:r>
                      <a:endParaRPr lang="ru-RU" sz="1000" dirty="0">
                        <a:effectLst/>
                        <a:latin typeface="Franklin Gothic Book" panose="020B0503020102020204" pitchFamily="34" charset="0"/>
                        <a:ea typeface="Calibri"/>
                        <a:cs typeface="Times New Roman"/>
                      </a:endParaRPr>
                    </a:p>
                  </a:txBody>
                  <a:tcPr marL="60848" marR="60848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6333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</Words>
  <Application>Microsoft Office PowerPoint</Application>
  <PresentationFormat>Widescreen</PresentationFormat>
  <Paragraphs>54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Calibri</vt:lpstr>
      <vt:lpstr>Calibri Light</vt:lpstr>
      <vt:lpstr>Franklin Gothic Book</vt:lpstr>
      <vt:lpstr>Franklin Gothic Medium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Windows User</dc:creator>
  <cp:lastModifiedBy>Windows User</cp:lastModifiedBy>
  <cp:revision>1</cp:revision>
  <dcterms:created xsi:type="dcterms:W3CDTF">2022-06-30T09:55:51Z</dcterms:created>
  <dcterms:modified xsi:type="dcterms:W3CDTF">2022-06-30T09:56:00Z</dcterms:modified>
</cp:coreProperties>
</file>