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7E6F-FBB0-46FD-AFEF-7D756D0971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C3B000-3AEF-43BD-8C9A-423EA5CAFB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9E0E8-0F9F-4FE6-9BC8-F5F6C008A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4FD5-2AAD-4212-B389-59C9D070655C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8286E4-AD86-4947-BD47-0EF3D8D49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FC312-5C9E-4EE1-8543-B67BA87D0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9218C-7418-414B-BE64-BBAAB5B1E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396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EBAEB-5AEF-48CD-B7E3-10F8C6746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441AB2-1466-4FC5-81C9-2041B84536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3CAFB-2634-48F5-8922-8F4DF823E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4FD5-2AAD-4212-B389-59C9D070655C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E6A8F-7A55-476A-80AA-3FC199B40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D5EA5-C5C4-4088-B05A-AF181A8E2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9218C-7418-414B-BE64-BBAAB5B1E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47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C32623-3046-4361-9201-A27C7F64E4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6C19F7-48F6-4223-9F5B-EE6148EE6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686F2-AC1D-42B4-B93C-AFF9BE72F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4FD5-2AAD-4212-B389-59C9D070655C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CB079-4EAE-4B23-BD16-300CCE3EC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5F7BF9-B6BC-4A01-9965-D81F0CDCE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9218C-7418-414B-BE64-BBAAB5B1E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14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42FC0-0D4D-4810-82A3-C8CA1943F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98E365-9EB6-4C64-AF6B-9424FCCE0E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B03C22-A8D7-4F35-96E6-F260F9794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4FD5-2AAD-4212-B389-59C9D070655C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1653D-BC8D-41E9-89A4-C1A1AB2B3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BDC09-2BEF-430F-B254-48532598C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9218C-7418-414B-BE64-BBAAB5B1E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84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63260-4F1B-4FEA-B223-24197E1E1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F84CFF-EB20-49EE-9A16-BA4D5FDE2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A5052-D747-4466-8C34-082E1BF90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4FD5-2AAD-4212-B389-59C9D070655C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15835-D88B-4853-B955-229DC7897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9B9C8-E09C-4849-97C6-7C037680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9218C-7418-414B-BE64-BBAAB5B1E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585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3B660-0AA8-4E6E-9002-436AEA1FD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5BD4B7-663C-44DA-96DE-7A0302B25B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FDE144-9AC9-4CB1-9277-2F03A39AF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58768F-F4AB-4BC0-9EC9-CE2E7FE5A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4FD5-2AAD-4212-B389-59C9D070655C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969F29-8A4A-4E7C-B438-590D78444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6EE7E4-E8C4-4417-BF24-AADDD57D3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9218C-7418-414B-BE64-BBAAB5B1E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52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1E2CF-1701-4DC5-A609-4602FBBDD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430340-861E-4585-ADF6-AA229C0B4E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583A24-2710-4EB9-AF37-A6A11790C5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153CF4-6949-4D4C-9AA6-B1E7B6F3D5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EC2522-37A3-4D09-B04B-255F571564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96AB83-02DE-4E47-8F32-50CF8E331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4FD5-2AAD-4212-B389-59C9D070655C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D3E288-82F5-4CF7-BF00-732EE501B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5AAA16-6890-4A9C-822B-7A56EACDA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9218C-7418-414B-BE64-BBAAB5B1E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460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CFAA7-DCC8-4656-816D-3ACC1D352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EE8B01-9541-4B4B-B4A1-1504A2B49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4FD5-2AAD-4212-B389-59C9D070655C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943528-C010-4A6A-B17C-55FDADBAE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193FA8-19BB-4D8F-B585-795352BBD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9218C-7418-414B-BE64-BBAAB5B1E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97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42BCAD-597F-4D05-8F93-6B95F3B8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4FD5-2AAD-4212-B389-59C9D070655C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3A3FEF-9696-4454-94C4-78469BA53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76BF5-9961-497B-8994-A84D8F217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9218C-7418-414B-BE64-BBAAB5B1E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008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1350B-A8F9-4533-B896-9826E2D73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359A5-8741-4046-908B-B1563A9D7A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25924A-548C-4584-82A1-55A295654D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17801A-6734-4A48-8EB3-674FE86D7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4FD5-2AAD-4212-B389-59C9D070655C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358501-78A0-4D4F-B010-0ADDBE79C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2C4002-D894-4275-ABAE-F28DA5EFB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9218C-7418-414B-BE64-BBAAB5B1E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624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F0FB0-E7EF-4ED8-9064-6F9CF2744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1EDD48-86C0-4E9D-851C-4B8D6B0162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4992DF-1DA1-415F-B800-A67F1889D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F807FB-990B-4CB2-AC96-C3C5D9547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4FD5-2AAD-4212-B389-59C9D070655C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AC5FA8-B648-4C54-A737-A13A40F79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55A2E5-F0FF-4FCD-8999-CD528A373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9218C-7418-414B-BE64-BBAAB5B1E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520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FA237D-89F7-484C-BADB-136D99A37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C1667A-765F-4D46-A36D-8577A6F9C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8D974-4DFF-4EB0-B2A5-2F385DE272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54FD5-2AAD-4212-B389-59C9D070655C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CA611-DA14-4CD5-9B1C-BA4468C2D6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7E644-14F7-4CE1-A9A6-F63E2EC0FF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9218C-7418-414B-BE64-BBAAB5B1E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366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FBEA1F4-8D85-4B87-9335-A34DB041D871}"/>
              </a:ext>
            </a:extLst>
          </p:cNvPr>
          <p:cNvSpPr txBox="1"/>
          <p:nvPr/>
        </p:nvSpPr>
        <p:spPr>
          <a:xfrm>
            <a:off x="2095928" y="1623317"/>
            <a:ext cx="3123344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alpha val="0"/>
                  </a:schemeClr>
                </a:solidFill>
              </a:rPr>
              <a:t>Fully transparent white text</a:t>
            </a:r>
          </a:p>
        </p:txBody>
      </p:sp>
    </p:spTree>
    <p:extLst>
      <p:ext uri="{BB962C8B-B14F-4D97-AF65-F5344CB8AC3E}">
        <p14:creationId xmlns:p14="http://schemas.microsoft.com/office/powerpoint/2010/main" val="3045235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sarper</dc:creator>
  <cp:lastModifiedBy>sarper</cp:lastModifiedBy>
  <cp:revision>1</cp:revision>
  <dcterms:created xsi:type="dcterms:W3CDTF">2022-10-15T17:57:28Z</dcterms:created>
  <dcterms:modified xsi:type="dcterms:W3CDTF">2022-10-15T17:59:52Z</dcterms:modified>
</cp:coreProperties>
</file>