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0A242-0489-D87A-090B-F9E8F3677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D8FDFD-4DD8-4405-BB6E-B0AA20EC1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94B282-B707-9FE2-8B9E-8966D5BF6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B6E9E-08E7-F685-2278-33734A66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31F43-C209-0F66-1BA8-F40CC34A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97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93F32-428E-EA78-A476-B657DA5CC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E327BD-BA80-45FF-6D4A-C414EFE96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A49C5-1D36-540D-B2DA-0FECA62A1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8A355E-5B2A-0070-42B2-BD1FA5FDF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9B06A-3621-4AED-1B22-746E1ADCB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5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F43787-D931-993C-731A-8CB57A9040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E780D1-4075-089D-59CC-0284B354E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06D14-7F17-8510-1467-6EE3C9579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F194B-3CFA-B51C-ED44-803F5ECE8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922E3-507B-B605-521F-B9E615D30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5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B446B-1239-8859-8813-BA7B73E6C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B3F37-A6D8-4630-CFD3-A699FBB2C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12123-F0F0-190B-EC6B-6EFAB6C7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50C20-CDF5-768E-6291-D3BCE451F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E2E93-F409-469F-E6EC-98AB697DD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65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84F02-254E-A0A3-AD72-70727711F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A5DF0-A22B-12DA-440E-209D39471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A98A8-C5B2-B46D-3CEE-439A70AB9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638E0-2C83-62B1-F944-B803728CF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D446F-22B4-4BF5-3BD6-11B625FE5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21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8E403-DF35-8366-52E1-8786B2AB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62AF1-5B76-BEFB-134A-05D42141D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E08F0D-A470-105F-7669-76269DCCF7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A7229-9A0F-7344-204D-51F6D2569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7CFD1-A3E8-1682-670A-7AC9C6A09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F1D028-0ABA-A56B-8045-AF11B51CC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9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CC78-8662-BA0B-5031-33DCDABE4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080DBB-AE23-D7A8-A1D2-A27AF9D18A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10208-4973-830C-8745-EBC52AB3B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CA5011-CDC9-04AE-2972-439C80E0AF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B331B6-8BFA-8051-A78F-E926C1F138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997A1B-95E7-E97C-84CD-C9A84B5C2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2F497-0A74-90C6-2162-16A6C6A4E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C0E50A-211E-B91B-4F35-ADC877A5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8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BDB15-2E10-5642-D10D-FD1195521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7D2EF2-8315-1925-925C-DEBE3B560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635FD1-903B-7ABC-2800-D969DF054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428F2-D637-B093-3ABF-99375C9C1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46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38275B-B06F-D577-1253-7B4B5B4D5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10D8DC-BA40-C7A2-4EC3-0CCEB8D6D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274C5-E004-0F04-1AA5-DD7874EFE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7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58BD1-8BA9-4D10-53FE-6D222B333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9A81A-B937-87C1-8A66-4C6E940E0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5E775B-3215-ABA0-064D-DE6ABF01F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6118E-FA8F-E400-C217-8C46FEB3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694BB5-BBC5-E7BB-0563-3EE41658D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8E2FBE-CA95-52E6-7A1A-A1D55B6D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68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7D064-4FA8-3DD7-157C-8C9E600F2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049FEF-943C-1719-DE02-7CD329FAD5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CC863-F3AF-B444-D73E-820E71DA53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68749E-2ED1-CE13-4019-185E4A3C2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07217-F7AC-D74D-D930-59BB130C2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94150-AEDB-6FC3-9359-ECE5DAD6F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44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FC1BEE-DC09-07B4-A026-4F29AFEE2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B5E252-70BE-CEFC-0466-4CE89E41D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62652-23B8-179C-BFAB-24216C7555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F48F2-0BA9-4B21-94F5-E819CEC7BB76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71AA3-1D1B-969B-8B27-C1129E058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B69A6-4A23-8361-0C92-FAD9FFAD3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0A415-D66F-42F2-AC48-5B379C150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2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st">
            <a:hlinkClick r:id="" action="ppaction://media"/>
            <a:extLst>
              <a:ext uri="{FF2B5EF4-FFF2-40B4-BE49-F238E27FC236}">
                <a16:creationId xmlns:a16="http://schemas.microsoft.com/office/drawing/2014/main" id="{6DD98200-78BB-9F76-24BA-449C49FA070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5000" r="25000"/>
          <a:stretch/>
        </p:blipFill>
        <p:spPr>
          <a:xfrm>
            <a:off x="4661452" y="1143000"/>
            <a:ext cx="299167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31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 Vajna</dc:creator>
  <cp:lastModifiedBy>Miklos Vajna</cp:lastModifiedBy>
  <cp:revision>5</cp:revision>
  <dcterms:created xsi:type="dcterms:W3CDTF">2022-08-23T12:42:35Z</dcterms:created>
  <dcterms:modified xsi:type="dcterms:W3CDTF">2022-09-01T08:03:45Z</dcterms:modified>
</cp:coreProperties>
</file>