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6" r:id="rId1"/>
  </p:sldMasterIdLst>
  <p:sldIdLst>
    <p:sldId id="260" r:id="rId2"/>
  </p:sldIdLst>
  <p:sldSz cx="8640763" cy="575945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814" userDrawn="1">
          <p15:clr>
            <a:srgbClr val="A4A3A4"/>
          </p15:clr>
        </p15:guide>
        <p15:guide id="2" pos="27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D77B"/>
    <a:srgbClr val="CDCDFF"/>
    <a:srgbClr val="8F8FFF"/>
    <a:srgbClr val="0000FF"/>
    <a:srgbClr val="F2FFE7"/>
    <a:srgbClr val="DFFEC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973" autoAdjust="0"/>
    <p:restoredTop sz="94660"/>
  </p:normalViewPr>
  <p:slideViewPr>
    <p:cSldViewPr snapToGrid="0" showGuides="1">
      <p:cViewPr varScale="1">
        <p:scale>
          <a:sx n="97" d="100"/>
          <a:sy n="97" d="100"/>
        </p:scale>
        <p:origin x="470" y="72"/>
      </p:cViewPr>
      <p:guideLst>
        <p:guide orient="horz" pos="1814"/>
        <p:guide pos="2722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0" cy="720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594052" y="5338158"/>
            <a:ext cx="1944172" cy="306637"/>
          </a:xfrm>
          <a:prstGeom prst="rect">
            <a:avLst/>
          </a:prstGeom>
        </p:spPr>
        <p:txBody>
          <a:bodyPr/>
          <a:lstStyle/>
          <a:p>
            <a:fld id="{C764DE79-268F-4C1A-8933-263129D2AF90}" type="datetimeFigureOut">
              <a:rPr lang="en-US" dirty="0"/>
              <a:t>10-Jun-20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2862253" y="5338158"/>
            <a:ext cx="2916258" cy="306637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102539" y="5338158"/>
            <a:ext cx="1944172" cy="306637"/>
          </a:xfrm>
          <a:prstGeom prst="rect">
            <a:avLst/>
          </a:prstGeom>
        </p:spPr>
        <p:txBody>
          <a:bodyPr/>
          <a:lstStyle/>
          <a:p>
            <a:fld id="{48F63A3B-78C7-47BE-AE5E-E10140E04643}" type="slidenum">
              <a:rPr lang="en-US" dirty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546942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94053" y="306639"/>
            <a:ext cx="7452658" cy="111322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94053" y="1533187"/>
            <a:ext cx="7452658" cy="365431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43451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defTabSz="767913" rtl="0" eaLnBrk="1" latinLnBrk="0" hangingPunct="1">
        <a:lnSpc>
          <a:spcPct val="90000"/>
        </a:lnSpc>
        <a:spcBef>
          <a:spcPct val="0"/>
        </a:spcBef>
        <a:buNone/>
        <a:defRPr sz="369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91978" indent="-191978" algn="l" defTabSz="767913" rtl="0" eaLnBrk="1" latinLnBrk="0" hangingPunct="1">
        <a:lnSpc>
          <a:spcPct val="90000"/>
        </a:lnSpc>
        <a:spcBef>
          <a:spcPts val="840"/>
        </a:spcBef>
        <a:buFont typeface="Arial" panose="020B0604020202020204" pitchFamily="34" charset="0"/>
        <a:buChar char="•"/>
        <a:defRPr sz="2351" kern="1200">
          <a:solidFill>
            <a:schemeClr val="tx1"/>
          </a:solidFill>
          <a:latin typeface="+mn-lt"/>
          <a:ea typeface="+mn-ea"/>
          <a:cs typeface="+mn-cs"/>
        </a:defRPr>
      </a:lvl1pPr>
      <a:lvl2pPr marL="57593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2016" kern="1200">
          <a:solidFill>
            <a:schemeClr val="tx1"/>
          </a:solidFill>
          <a:latin typeface="+mn-lt"/>
          <a:ea typeface="+mn-ea"/>
          <a:cs typeface="+mn-cs"/>
        </a:defRPr>
      </a:lvl2pPr>
      <a:lvl3pPr marL="95989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680" kern="1200">
          <a:solidFill>
            <a:schemeClr val="tx1"/>
          </a:solidFill>
          <a:latin typeface="+mn-lt"/>
          <a:ea typeface="+mn-ea"/>
          <a:cs typeface="+mn-cs"/>
        </a:defRPr>
      </a:lvl3pPr>
      <a:lvl4pPr marL="134384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727805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211176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495718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879674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263631" indent="-191978" algn="l" defTabSz="767913" rtl="0" eaLnBrk="1" latinLnBrk="0" hangingPunct="1">
        <a:lnSpc>
          <a:spcPct val="90000"/>
        </a:lnSpc>
        <a:spcBef>
          <a:spcPts val="420"/>
        </a:spcBef>
        <a:buFont typeface="Arial" panose="020B0604020202020204" pitchFamily="34" charset="0"/>
        <a:buChar char="•"/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1pPr>
      <a:lvl2pPr marL="383957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2pPr>
      <a:lvl3pPr marL="76791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3pPr>
      <a:lvl4pPr marL="1151870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4pPr>
      <a:lvl5pPr marL="153582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5pPr>
      <a:lvl6pPr marL="1919783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6pPr>
      <a:lvl7pPr marL="2303739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7pPr>
      <a:lvl8pPr marL="2687696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8pPr>
      <a:lvl9pPr marL="3071652" algn="l" defTabSz="767913" rtl="0" eaLnBrk="1" latinLnBrk="0" hangingPunct="1">
        <a:defRPr sz="151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tart110degSwing400deg">
            <a:extLst>
              <a:ext uri="{FF2B5EF4-FFF2-40B4-BE49-F238E27FC236}">
                <a16:creationId xmlns:a16="http://schemas.microsoft.com/office/drawing/2014/main" id="{D4F310B2-3594-4ED5-A120-4975FD174140}"/>
              </a:ext>
            </a:extLst>
          </p:cNvPr>
          <p:cNvSpPr/>
          <p:nvPr/>
        </p:nvSpPr>
        <p:spPr>
          <a:xfrm>
            <a:off x="720000" y="720000"/>
            <a:ext cx="2880000" cy="2880000"/>
          </a:xfrm>
          <a:custGeom>
            <a:avLst/>
            <a:gdLst>
              <a:gd name="stAng" fmla="val 6600000"/>
              <a:gd name="swAng" fmla="val 24000000"/>
              <a:gd name="wt1" fmla="sin wd2 stAng"/>
              <a:gd name="ht1" fmla="cos hd4 stAng"/>
              <a:gd name="dx1" fmla="cat2 wd2 ht1 wt1"/>
              <a:gd name="dy1" fmla="sat2 hd4 ht1 wt1"/>
              <a:gd name="x1" fmla="+- hc dx1 0"/>
              <a:gd name="y1" fmla="+- vc dy1 0"/>
            </a:gdLst>
            <a:ahLst/>
            <a:cxnLst/>
            <a:rect l="l" t="t" r="r" b="b"/>
            <a:pathLst>
              <a:path fill="none">
                <a:moveTo>
                  <a:pt x="x1" y="y1"/>
                </a:moveTo>
                <a:arcTo wR="wd2" hR="hd4" stAng="stAng" swAng="swAng"/>
                <a:lnTo>
                  <a:pt x="hc" y="vc"/>
                </a:lnTo>
              </a:path>
            </a:pathLst>
          </a:custGeom>
          <a:solidFill>
            <a:srgbClr val="CDCDFF">
              <a:alpha val="50000"/>
            </a:srgbClr>
          </a:solidFill>
          <a:ln w="12700">
            <a:solidFill>
              <a:srgbClr val="0000FF"/>
            </a:solidFill>
            <a:headEnd type="oval"/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423521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44</TotalTime>
  <Words>0</Words>
  <Application>Microsoft Office PowerPoint</Application>
  <PresentationFormat>Custom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Regina Henschel</dc:creator>
  <cp:lastModifiedBy>Regina Henschel</cp:lastModifiedBy>
  <cp:revision>29</cp:revision>
  <dcterms:created xsi:type="dcterms:W3CDTF">2018-12-21T16:05:10Z</dcterms:created>
  <dcterms:modified xsi:type="dcterms:W3CDTF">2020-06-10T17:06:32Z</dcterms:modified>
</cp:coreProperties>
</file>