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1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ja-JP" sz="4400">
                <a:solidFill>
                  <a:srgbClr val="000000"/>
                </a:solidFill>
                <a:latin typeface="Calibri"/>
              </a:rPr>
              <a:t>タイトルテキストの書式を編集するにはクリックします。マスタ タイトルの書式設定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5/6/14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2AE5EB2-DB6F-4903-B50D-528308FF2AF8}" type="slidenum">
              <a:rPr lang="en-US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ja-JP"/>
              <a:t>アウトラインテキストの書式を編集するにはクリックします。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ja-JP"/>
              <a:t>2レベル目のアウトライン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ja-JP"/>
              <a:t>3レベル目のアウトライン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ja-JP"/>
              <a:t>4レベル目のアウトライン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ja-JP"/>
              <a:t>5レベル目のアウトライン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ja-JP"/>
              <a:t>6レベル目のアウトライン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ja-JP"/>
              <a:t>7レベル目のアウトライン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691640" y="548640"/>
            <a:ext cx="1728000" cy="115164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text vertically aligned to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“top”,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</a:rPr>
              <a:t>word-wrapping disabled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DejaVu Sans</vt:lpstr>
      <vt:lpstr>StarSymbol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modified xsi:type="dcterms:W3CDTF">2020-09-18T15:33:22Z</dcterms:modified>
</cp:coreProperties>
</file>