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320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2714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126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986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8911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9829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28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4228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216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791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6456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2F1E6-132E-49E1-916A-F3DD1CD1C135}" type="datetimeFigureOut">
              <a:rPr lang="en-IN" smtClean="0"/>
              <a:t>23-03-2015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5F0DA-3941-4CD4-ACDE-24F468A463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8198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1340768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Red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Color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bullet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q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3518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synerzip</cp:lastModifiedBy>
  <cp:revision>2</cp:revision>
  <dcterms:created xsi:type="dcterms:W3CDTF">2015-03-23T06:13:39Z</dcterms:created>
  <dcterms:modified xsi:type="dcterms:W3CDTF">2015-03-23T06:27:49Z</dcterms:modified>
</cp:coreProperties>
</file>