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522C-CFE8-4A57-B252-D745BCDC30D7}" type="datetimeFigureOut">
              <a:rPr lang="en-US" smtClean="0"/>
              <a:t>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2FEA-F1E5-407A-925C-3923232E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697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522C-CFE8-4A57-B252-D745BCDC30D7}" type="datetimeFigureOut">
              <a:rPr lang="en-US" smtClean="0"/>
              <a:t>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2FEA-F1E5-407A-925C-3923232E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878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522C-CFE8-4A57-B252-D745BCDC30D7}" type="datetimeFigureOut">
              <a:rPr lang="en-US" smtClean="0"/>
              <a:t>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2FEA-F1E5-407A-925C-3923232E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634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522C-CFE8-4A57-B252-D745BCDC30D7}" type="datetimeFigureOut">
              <a:rPr lang="en-US" smtClean="0"/>
              <a:t>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2FEA-F1E5-407A-925C-3923232E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274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522C-CFE8-4A57-B252-D745BCDC30D7}" type="datetimeFigureOut">
              <a:rPr lang="en-US" smtClean="0"/>
              <a:t>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2FEA-F1E5-407A-925C-3923232E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374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522C-CFE8-4A57-B252-D745BCDC30D7}" type="datetimeFigureOut">
              <a:rPr lang="en-US" smtClean="0"/>
              <a:t>1/15/2021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2FEA-F1E5-407A-925C-3923232E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523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522C-CFE8-4A57-B252-D745BCDC30D7}" type="datetimeFigureOut">
              <a:rPr lang="en-US" smtClean="0"/>
              <a:t>1/15/2021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2FEA-F1E5-407A-925C-3923232E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173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522C-CFE8-4A57-B252-D745BCDC30D7}" type="datetimeFigureOut">
              <a:rPr lang="en-US" smtClean="0"/>
              <a:t>1/15/2021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2FEA-F1E5-407A-925C-3923232E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340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522C-CFE8-4A57-B252-D745BCDC30D7}" type="datetimeFigureOut">
              <a:rPr lang="en-US" smtClean="0"/>
              <a:t>1/15/2021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2FEA-F1E5-407A-925C-3923232E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596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522C-CFE8-4A57-B252-D745BCDC30D7}" type="datetimeFigureOut">
              <a:rPr lang="en-US" smtClean="0"/>
              <a:t>1/15/2021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2FEA-F1E5-407A-925C-3923232E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713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522C-CFE8-4A57-B252-D745BCDC30D7}" type="datetimeFigureOut">
              <a:rPr lang="en-US" smtClean="0"/>
              <a:t>1/15/2021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2FEA-F1E5-407A-925C-3923232E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955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A522C-CFE8-4A57-B252-D745BCDC30D7}" type="datetimeFigureOut">
              <a:rPr lang="en-US" smtClean="0"/>
              <a:t>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02FEA-F1E5-407A-925C-3923232E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538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552238" y="62182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718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53"/>
    </mc:Choice>
    <mc:Fallback>
      <p:transition spd="slow" advTm="24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</cp:revision>
  <dcterms:created xsi:type="dcterms:W3CDTF">2021-01-15T14:19:41Z</dcterms:created>
  <dcterms:modified xsi:type="dcterms:W3CDTF">2021-01-15T14:21:14Z</dcterms:modified>
</cp:coreProperties>
</file>