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2" r:id="rId2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09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83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4F2D-3E9D-4C72-8D27-BFEC61869AB4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6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270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350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Century Gothic</vt:lpstr>
      <vt:lpstr>Trebuchet MS</vt:lpstr>
      <vt:lpstr>Wingdings 3</vt:lpstr>
      <vt:lpstr>Slice</vt:lpstr>
      <vt:lpstr>Facet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Zolnai</dc:creator>
  <cp:lastModifiedBy>Tamás Zolnai</cp:lastModifiedBy>
  <cp:revision>4</cp:revision>
  <dcterms:created xsi:type="dcterms:W3CDTF">2019-05-17T17:56:06Z</dcterms:created>
  <dcterms:modified xsi:type="dcterms:W3CDTF">2019-05-17T18:12:42Z</dcterms:modified>
</cp:coreProperties>
</file>