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7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052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88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26530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59230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139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624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4953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74620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439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3547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173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EE0650-09F0-4273-A50C-AB70DE9616EE}" type="datetimeFigureOut">
              <a:rPr lang="en-US" smtClean="0"/>
              <a:t>6/18/2019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692B9-DDE2-46F5-AD5B-A41716B2B3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1803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/>
        </p:nvSpPr>
        <p:spPr>
          <a:xfrm>
            <a:off x="1691680" y="836712"/>
            <a:ext cx="2016224" cy="864096"/>
          </a:xfrm>
          <a:prstGeom prst="roundRect">
            <a:avLst/>
          </a:prstGeom>
          <a:gradFill rotWithShape="0">
            <a:gsLst>
              <a:gs pos="0">
                <a:srgbClr val="000000">
                  <a:alpha val="83137"/>
                </a:srgbClr>
              </a:gs>
              <a:gs pos="100000">
                <a:srgbClr val="000000">
                  <a:alpha val="0"/>
                </a:srgbClr>
              </a:gs>
            </a:gsLst>
            <a:lin ang="162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9882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2019-06-18T10:27:52Z</dcterms:created>
  <dcterms:modified xsi:type="dcterms:W3CDTF">2019-06-18T10:28:32Z</dcterms:modified>
</cp:coreProperties>
</file>