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 snapToGrid="0">
      <p:cViewPr varScale="1">
        <p:scale>
          <a:sx n="75" d="100"/>
          <a:sy n="7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F6C54CF-0EE4-121A-79E4-2C34F0A10E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CCAE17D2-54B8-064C-8237-D54BCBB27C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32FEB3E-464F-A3B3-9499-21E435324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80886-1A11-4B07-85AC-1241A7E22746}" type="datetimeFigureOut">
              <a:rPr lang="pl-PL" smtClean="0"/>
              <a:t>03.08.2023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52963FD-21D1-A9DE-E92B-ACF6B2326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AD56397-51E9-4425-73E5-DF71CCC31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4690B-7237-4325-90F7-2191A6E813C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45416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041BA3D-4025-436C-EF43-F86BD9F17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76F190EF-8CB5-7270-A388-D72C8D763E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8F5D34E-8885-3A94-CC6A-2BD96E1A4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80886-1A11-4B07-85AC-1241A7E22746}" type="datetimeFigureOut">
              <a:rPr lang="pl-PL" smtClean="0"/>
              <a:t>03.08.2023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115EE01-A859-381C-942A-71C73701E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58FD6F4-730B-AB0C-D6DD-1C7698657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4690B-7237-4325-90F7-2191A6E813C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08576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A67466A8-21A3-00FA-450B-E13EFB8996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4D434A8-8FDA-573F-781D-72171389C0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D5BCCA7-FF6A-6F36-7DAD-8306ADF30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80886-1A11-4B07-85AC-1241A7E22746}" type="datetimeFigureOut">
              <a:rPr lang="pl-PL" smtClean="0"/>
              <a:t>03.08.2023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D629805-2AD5-D0E7-15B4-15F64D74D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6A0EDDB-13B7-69FE-628D-5D9A20BE7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4690B-7237-4325-90F7-2191A6E813C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23491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BA2F6AA-42A2-9143-3556-629DB3B7D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71D3134-1690-3104-D442-91BF05BA1E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E3FB0B9-FFD8-4E5F-69F2-4DDD3E014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80886-1A11-4B07-85AC-1241A7E22746}" type="datetimeFigureOut">
              <a:rPr lang="pl-PL" smtClean="0"/>
              <a:t>03.08.2023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5786B4B-A26A-779D-9D5E-528498C5D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5BFBC00-CE9A-95F6-539E-3104D1611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4690B-7237-4325-90F7-2191A6E813C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21352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C1B6B76-AC44-4540-284F-38798C68D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FE634F8F-862F-D9A7-DB66-36ACB0E6AB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F29243D-5FBE-7DDE-6B3C-0FC0E04C7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80886-1A11-4B07-85AC-1241A7E22746}" type="datetimeFigureOut">
              <a:rPr lang="pl-PL" smtClean="0"/>
              <a:t>03.08.2023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FA6C1F2-609B-BBBA-8140-1202E109F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9914A51-5485-3C96-D6A5-14F228D1E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4690B-7237-4325-90F7-2191A6E813C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03107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63986F1-E233-118E-7331-BEEE7B27B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07E3067-D45C-804F-6FE3-B60E26947F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7887B3BA-FD88-DA65-51A3-B2BF0377CA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935298C-A15D-6BA8-9FA7-D5AC8F25A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80886-1A11-4B07-85AC-1241A7E22746}" type="datetimeFigureOut">
              <a:rPr lang="pl-PL" smtClean="0"/>
              <a:t>03.08.2023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7E5B566-4600-568A-2ADD-E07B858AC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1DE7F967-2FE3-3942-425B-3F6B9AB37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4690B-7237-4325-90F7-2191A6E813C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34229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646C6EC-7836-A328-C740-1C7C3C40F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1447B31-44A7-ED06-F290-DED51536B6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D19F3FF6-8199-2291-4930-6A722FE66D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1155D8F7-1E36-DD41-A9E1-57699B0B88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C78B42BF-CBFC-BABA-7625-1142BAC014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70CCC332-86AF-386D-DE5B-23F26205E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80886-1A11-4B07-85AC-1241A7E22746}" type="datetimeFigureOut">
              <a:rPr lang="pl-PL" smtClean="0"/>
              <a:t>03.08.2023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99434EFB-36E0-1D90-8699-E4708A829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3874DBE2-86CB-EA66-7B01-851D6B255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4690B-7237-4325-90F7-2191A6E813C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29534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E1AE18D-767D-1B6A-0FE3-2AF346420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60A64C48-7E31-3DB5-F1BE-51A9B6FC3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80886-1A11-4B07-85AC-1241A7E22746}" type="datetimeFigureOut">
              <a:rPr lang="pl-PL" smtClean="0"/>
              <a:t>03.08.2023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D1934D5E-3F81-F523-9319-4A2B86429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BCA7EA7C-EC29-0AD1-847A-439EF6DC1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4690B-7237-4325-90F7-2191A6E813C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16286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701A4CE-B174-2930-5296-514CD7E45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80886-1A11-4B07-85AC-1241A7E22746}" type="datetimeFigureOut">
              <a:rPr lang="pl-PL" smtClean="0"/>
              <a:t>03.08.2023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6136BCFB-A91B-C562-054F-42FFAACC2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822FAE1-6630-77C4-427F-D22DAEF3E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4690B-7237-4325-90F7-2191A6E813C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87236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F881115-6128-908A-5048-FF2E615F4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44C5599-440B-285C-1D3D-040BB1A66B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F5F4D5A5-36FA-F888-3B37-BE252E52D0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E404068C-4229-62C6-B6DA-E4265FA1E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80886-1A11-4B07-85AC-1241A7E22746}" type="datetimeFigureOut">
              <a:rPr lang="pl-PL" smtClean="0"/>
              <a:t>03.08.2023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B3267421-244B-5923-07A3-E6DC23E89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410D0BA5-68A6-93F0-82C9-F155638AD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4690B-7237-4325-90F7-2191A6E813C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61680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4AA43EB-F96B-69EF-5531-428FCE237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F4C70DE7-B611-DADE-F671-54D1281B61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68A0055-15F1-B062-5D69-2EBDC32AD5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27297C55-CDB2-F3E4-5256-114E35B0E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80886-1A11-4B07-85AC-1241A7E22746}" type="datetimeFigureOut">
              <a:rPr lang="pl-PL" smtClean="0"/>
              <a:t>03.08.2023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3F96DF8-9FFC-5C83-340F-F28E52D5B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82280081-BD81-C4ED-5F08-0A7FB5DBC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4690B-7237-4325-90F7-2191A6E813C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15496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87708B8E-7ACD-80E8-7588-0C961FE8F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F3B7747E-0355-82C5-1803-725A6790BF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F1925E9-8B03-65F0-C6EB-E0744855FA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F80886-1A11-4B07-85AC-1241A7E22746}" type="datetimeFigureOut">
              <a:rPr lang="pl-PL" smtClean="0"/>
              <a:t>03.08.2023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F4BA537-D3D1-29C2-5FF6-3D14261A5B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9499D5B-BD61-93B4-640E-140CE3F481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4690B-7237-4325-90F7-2191A6E813C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96604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id="{F0CF282D-4528-872E-6B4C-439CFEA74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Master style </a:t>
            </a:r>
            <a:r>
              <a:rPr lang="pl-PL" dirty="0" err="1"/>
              <a:t>title</a:t>
            </a:r>
            <a:endParaRPr lang="pl-PL" dirty="0"/>
          </a:p>
        </p:txBody>
      </p:sp>
      <p:sp>
        <p:nvSpPr>
          <p:cNvPr id="7" name="Symbol zastępczy zawartości 6"/>
          <p:cNvSpPr>
            <a:spLocks noGrp="1"/>
          </p:cNvSpPr>
          <p:nvPr>
            <p:ph/>
          </p:nvPr>
        </p:nvSpPr>
        <p:spPr>
          <a:xfrm>
            <a:off x="838200" y="1690688"/>
            <a:ext cx="10515600" cy="1325563"/>
          </a:xfrm>
        </p:spPr>
        <p:txBody>
          <a:bodyPr anchor="t" anchorCtr="0"/>
          <a:lstStyle/>
          <a:p>
            <a:r>
              <a:rPr lang="pl-PL" dirty="0">
                <a:solidFill>
                  <a:schemeClr val="tx1"/>
                </a:solidFill>
              </a:rPr>
              <a:t>Object </a:t>
            </a:r>
            <a:r>
              <a:rPr lang="pl-PL" dirty="0" err="1">
                <a:solidFill>
                  <a:schemeClr val="tx1"/>
                </a:solidFill>
              </a:rPr>
              <a:t>without</a:t>
            </a:r>
            <a:r>
              <a:rPr lang="pl-PL" dirty="0">
                <a:solidFill>
                  <a:schemeClr val="tx1"/>
                </a:solidFill>
              </a:rPr>
              <a:t> master styling</a:t>
            </a: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405FD37A-C872-E491-FB29-916BEE466EA5}"/>
              </a:ext>
            </a:extLst>
          </p:cNvPr>
          <p:cNvSpPr txBox="1"/>
          <p:nvPr/>
        </p:nvSpPr>
        <p:spPr>
          <a:xfrm>
            <a:off x="1016000" y="3124200"/>
            <a:ext cx="944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900000"/>
            <a:r>
              <a:rPr lang="pl-PL" dirty="0" err="1">
                <a:solidFill>
                  <a:schemeClr val="tx1"/>
                </a:solidFill>
              </a:rPr>
              <a:t>Paragraph</a:t>
            </a:r>
            <a:r>
              <a:rPr lang="pl-PL" dirty="0">
                <a:solidFill>
                  <a:schemeClr val="tx1"/>
                </a:solidFill>
              </a:rPr>
              <a:t> with </a:t>
            </a:r>
            <a:r>
              <a:rPr lang="pl-PL" dirty="0" err="1">
                <a:solidFill>
                  <a:schemeClr val="tx1"/>
                </a:solidFill>
              </a:rPr>
              <a:t>indent</a:t>
            </a:r>
            <a:endParaRPr lang="pl-PL" dirty="0">
              <a:solidFill>
                <a:schemeClr val="tx1"/>
              </a:solidFill>
            </a:endParaRPr>
          </a:p>
          <a:p>
            <a:r>
              <a:rPr lang="pl-PL" dirty="0" err="1">
                <a:solidFill>
                  <a:schemeClr val="tx1"/>
                </a:solidFill>
              </a:rPr>
              <a:t>Paragraph</a:t>
            </a:r>
            <a:r>
              <a:rPr lang="pl-PL" dirty="0">
                <a:solidFill>
                  <a:schemeClr val="tx1"/>
                </a:solidFill>
              </a:rPr>
              <a:t> </a:t>
            </a:r>
            <a:r>
              <a:rPr lang="pl-PL" dirty="0" err="1">
                <a:solidFill>
                  <a:schemeClr val="tx1"/>
                </a:solidFill>
              </a:rPr>
              <a:t>without</a:t>
            </a:r>
            <a:r>
              <a:rPr lang="pl-PL" dirty="0">
                <a:solidFill>
                  <a:schemeClr val="tx1"/>
                </a:solidFill>
              </a:rPr>
              <a:t> </a:t>
            </a:r>
            <a:r>
              <a:rPr lang="pl-PL" dirty="0" err="1">
                <a:solidFill>
                  <a:schemeClr val="tx1"/>
                </a:solidFill>
              </a:rPr>
              <a:t>indent</a:t>
            </a:r>
            <a:r>
              <a:rPr lang="pl-PL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90046299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14</Words>
  <Application>Microsoft Office PowerPoint</Application>
  <PresentationFormat>Panoramiczny</PresentationFormat>
  <Paragraphs>4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Master style title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Master style title</dc:title>
  <dc:creator>Szymon Kłos</dc:creator>
  <cp:lastModifiedBy>Szymon Kłos</cp:lastModifiedBy>
  <cp:revision>4</cp:revision>
  <dcterms:created xsi:type="dcterms:W3CDTF">2023-08-02T07:29:20Z</dcterms:created>
  <dcterms:modified xsi:type="dcterms:W3CDTF">2023-08-03T15:39:21Z</dcterms:modified>
</cp:coreProperties>
</file>