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35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75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48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6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0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24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329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87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7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29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72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BF909-3BD8-44D9-A045-7114D85EF945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4DB2C-321E-4A94-8E62-1604CBFE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94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el\Documents\chartdoc.xlsx!Sheet1!%5bchartdoc.xlsx%5dSheet1%20Chart%202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410163"/>
              </p:ext>
            </p:extLst>
          </p:nvPr>
        </p:nvGraphicFramePr>
        <p:xfrm>
          <a:off x="3563888" y="3068960"/>
          <a:ext cx="4579937" cy="274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3" imgW="4579599" imgH="2749296" progId="Excel.Sheet.12">
                  <p:link updateAutomatic="1"/>
                </p:oleObj>
              </mc:Choice>
              <mc:Fallback>
                <p:oleObj name="Worksheet" r:id="rId3" imgW="4579599" imgH="2749296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63888" y="3068960"/>
                        <a:ext cx="4579937" cy="274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494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Diavetítés a képernyőre (4:3 oldalarány)</PresentationFormat>
  <Paragraphs>0</Paragraphs>
  <Slides>1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Csatolások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file:///C:\Users\Michael\Documents\chartdoc.xlsx!Sheet1!%5bchartdoc.xlsx%5dSheet1%20Chart%202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2022-12-13T09:01:19Z</dcterms:created>
  <dcterms:modified xsi:type="dcterms:W3CDTF">2022-12-13T09:01:23Z</dcterms:modified>
</cp:coreProperties>
</file>