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7" d="100"/>
          <a:sy n="77" d="100"/>
        </p:scale>
        <p:origin x="96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D2666BA5-6418-48E2-04C0-9C67C1C8BF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99F0FEA3-AA07-2D68-2B6C-EE7F0F1E47C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2E070EF8-5878-5F84-DC96-5F0CDBA8D8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41ED8-8617-41A3-87B8-EBDC80082953}" type="datetimeFigureOut">
              <a:rPr lang="hu-HU" smtClean="0"/>
              <a:t>2024. 08. 22.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CD0F0A84-0989-25F5-73DF-98AC74F436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1FFB8D24-534A-23E9-5209-2F82A1EA09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D13C9-BC8E-4381-907B-84C7E60A457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48610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4E169C3-B9FA-5E27-1357-D34BB5060F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811430E0-5C65-3B16-43B0-1F03A9A13C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9BDC3E8B-2B08-7ABE-55B2-50F10873E6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41ED8-8617-41A3-87B8-EBDC80082953}" type="datetimeFigureOut">
              <a:rPr lang="hu-HU" smtClean="0"/>
              <a:t>2024. 08. 22.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DB514A09-F9E4-A604-BFE3-B5A7A6B70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75F5B34C-8A10-D3EF-0311-4AD6EFFE50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D13C9-BC8E-4381-907B-84C7E60A457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838859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>
            <a:extLst>
              <a:ext uri="{FF2B5EF4-FFF2-40B4-BE49-F238E27FC236}">
                <a16:creationId xmlns:a16="http://schemas.microsoft.com/office/drawing/2014/main" id="{4CCED518-A094-A2BF-1BEA-07D8A297C1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C94E36D4-FD1C-56A6-63D9-6F554CCB70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9CEDCD44-34AB-551E-4CFC-BC68E72344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41ED8-8617-41A3-87B8-EBDC80082953}" type="datetimeFigureOut">
              <a:rPr lang="hu-HU" smtClean="0"/>
              <a:t>2024. 08. 22.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908A819E-507F-3196-8F08-08B2D8CCC6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BB4537A4-8A06-ADA8-01D4-CCCA4A5FE3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D13C9-BC8E-4381-907B-84C7E60A457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5987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1431FDA-8350-CBCF-9DC5-E397242E2A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259629E6-B612-1264-BE22-C619CA0C9F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987EDAB1-CFF1-E1CC-8475-3327A6F6B8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41ED8-8617-41A3-87B8-EBDC80082953}" type="datetimeFigureOut">
              <a:rPr lang="hu-HU" smtClean="0"/>
              <a:t>2024. 08. 22.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AA586EED-C048-E64E-A41B-FF0E7EAF9C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B12EE825-F4C1-7213-5338-4BDF39830C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D13C9-BC8E-4381-907B-84C7E60A457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121775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D4F907B-E789-3312-13EF-4C07EE7CD9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0F7AA002-60E2-C2F5-6F8E-1A4970729B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B340CC95-34E0-04C1-5BE6-D06349432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41ED8-8617-41A3-87B8-EBDC80082953}" type="datetimeFigureOut">
              <a:rPr lang="hu-HU" smtClean="0"/>
              <a:t>2024. 08. 22.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31ACD2EF-6F61-DD20-26F2-81EED58C39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239DFE88-2393-33F5-FE28-C127D916D0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D13C9-BC8E-4381-907B-84C7E60A457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766119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F0D60B6-967D-D5E6-090C-41B9BD6AF8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96A41890-4A5E-23FB-9B73-01187B8F2B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2E19627B-3ED7-CB9B-5D22-F6E142198E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8028FEBF-C802-A3BB-7520-AB123D562E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41ED8-8617-41A3-87B8-EBDC80082953}" type="datetimeFigureOut">
              <a:rPr lang="hu-HU" smtClean="0"/>
              <a:t>2024. 08. 22.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C1667D8A-9141-A524-ED57-A13A9E3114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37A5E9E4-861E-4D05-7354-4A917A0260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D13C9-BC8E-4381-907B-84C7E60A457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5688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063B7F14-144E-29F6-818D-BE94450454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58EA9E3D-5346-15CB-6DA5-9EE8363D57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A20DF156-ABF9-CFFA-E038-D065FAE5EA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id="{2E39B847-5BC1-8762-600E-5E0A4158C64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D11DBC0A-C824-89B7-8529-7E7C39842E5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>
            <a:extLst>
              <a:ext uri="{FF2B5EF4-FFF2-40B4-BE49-F238E27FC236}">
                <a16:creationId xmlns:a16="http://schemas.microsoft.com/office/drawing/2014/main" id="{570E0B0C-7164-F788-6F3B-5C2B22D8B6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41ED8-8617-41A3-87B8-EBDC80082953}" type="datetimeFigureOut">
              <a:rPr lang="hu-HU" smtClean="0"/>
              <a:t>2024. 08. 22.</a:t>
            </a:fld>
            <a:endParaRPr lang="hu-HU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153B3C71-06D7-CC90-8744-95C983F061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3BA09F70-6EC0-AA4E-148C-CA5353FD4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D13C9-BC8E-4381-907B-84C7E60A457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653326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B230933-B6F5-B0AD-2F24-D60AA1A42D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0C045622-D7CA-2323-1517-9BBFD6F7D6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41ED8-8617-41A3-87B8-EBDC80082953}" type="datetimeFigureOut">
              <a:rPr lang="hu-HU" smtClean="0"/>
              <a:t>2024. 08. 22.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FD9FAE5F-7FED-CC2F-8426-F5C8A9806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5748531F-77E2-77B0-A3C5-3C78B17931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D13C9-BC8E-4381-907B-84C7E60A457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215435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:a16="http://schemas.microsoft.com/office/drawing/2014/main" id="{D5E7AF25-05D9-56CC-5A5A-CAA4042124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41ED8-8617-41A3-87B8-EBDC80082953}" type="datetimeFigureOut">
              <a:rPr lang="hu-HU" smtClean="0"/>
              <a:t>2024. 08. 22.</a:t>
            </a:fld>
            <a:endParaRPr lang="hu-HU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03CE43AF-CFB3-B37E-F8D7-7C534E41C5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0FD7EA8C-80A7-8DCD-DB54-1277207D5B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D13C9-BC8E-4381-907B-84C7E60A457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99777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6E36570-F15F-C5C8-6E42-12D2E42BB4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29D90A0F-2C7D-7230-77A5-90CB493102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7BF2CF92-5834-2CAF-613D-CA850A3886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A1C134FA-684C-71E4-B40B-D99CEBB164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41ED8-8617-41A3-87B8-EBDC80082953}" type="datetimeFigureOut">
              <a:rPr lang="hu-HU" smtClean="0"/>
              <a:t>2024. 08. 22.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0EBFE701-CFBB-00D2-77CA-92B15CEC92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3EDB20E2-DC1C-73C5-1B0D-8E57C2C098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D13C9-BC8E-4381-907B-84C7E60A457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81746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515434C-D450-0ECC-4AF3-61E5A7195D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>
            <a:extLst>
              <a:ext uri="{FF2B5EF4-FFF2-40B4-BE49-F238E27FC236}">
                <a16:creationId xmlns:a16="http://schemas.microsoft.com/office/drawing/2014/main" id="{C6E883E1-0F05-57FF-57C7-B7B528D643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E381DCC5-3DC3-FD04-055C-0E2F5340C2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07004E1E-312B-92E3-3A9C-5D5AA215F7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41ED8-8617-41A3-87B8-EBDC80082953}" type="datetimeFigureOut">
              <a:rPr lang="hu-HU" smtClean="0"/>
              <a:t>2024. 08. 22.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5269A1DC-D62E-E681-B074-0A709DA0A2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2EEADF9B-F7EC-C137-2B6D-B387A881B2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D13C9-BC8E-4381-907B-84C7E60A457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77431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32980F43-2EC1-B9BF-9C64-23854A20C4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2DD27BD9-9095-E300-41B3-E183E637F3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0AEEA5B5-0E5B-40B9-FCA8-678B93CE151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E541ED8-8617-41A3-87B8-EBDC80082953}" type="datetimeFigureOut">
              <a:rPr lang="hu-HU" smtClean="0"/>
              <a:t>2024. 08. 22.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4399CAB5-805B-969C-F6A2-ABEAD54005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C5E2D933-6EAC-9C10-91D9-A6975F45E8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26D13C9-BC8E-4381-907B-84C7E60A457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98416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llipszis 3">
            <a:extLst>
              <a:ext uri="{FF2B5EF4-FFF2-40B4-BE49-F238E27FC236}">
                <a16:creationId xmlns:a16="http://schemas.microsoft.com/office/drawing/2014/main" id="{57AEA06F-B8EC-EDE4-2011-FA9666549834}"/>
              </a:ext>
            </a:extLst>
          </p:cNvPr>
          <p:cNvSpPr/>
          <p:nvPr/>
        </p:nvSpPr>
        <p:spPr>
          <a:xfrm>
            <a:off x="2556387" y="1563329"/>
            <a:ext cx="3008671" cy="3008671"/>
          </a:xfrm>
          <a:prstGeom prst="ellipse">
            <a:avLst/>
          </a:prstGeom>
          <a:effectLst>
            <a:glow rad="381000">
              <a:schemeClr val="accent2">
                <a:alpha val="95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>
                <a:effectLst>
                  <a:glow rad="254000">
                    <a:schemeClr val="accent6">
                      <a:alpha val="95000"/>
                    </a:schemeClr>
                  </a:glow>
                </a:effectLst>
              </a:rPr>
              <a:t>Text Glow in Shape</a:t>
            </a:r>
          </a:p>
        </p:txBody>
      </p:sp>
    </p:spTree>
    <p:extLst>
      <p:ext uri="{BB962C8B-B14F-4D97-AF65-F5344CB8AC3E}">
        <p14:creationId xmlns:p14="http://schemas.microsoft.com/office/powerpoint/2010/main" val="4662944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4</Words>
  <Application>Microsoft Office PowerPoint</Application>
  <PresentationFormat>Szélesvásznú</PresentationFormat>
  <Paragraphs>1</Paragraphs>
  <Slides>1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Office-téma</vt:lpstr>
      <vt:lpstr>PowerPoint-bemutató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Tünde Tóth</dc:creator>
  <cp:lastModifiedBy>Tünde Tóth</cp:lastModifiedBy>
  <cp:revision>1</cp:revision>
  <dcterms:created xsi:type="dcterms:W3CDTF">2024-08-22T08:42:21Z</dcterms:created>
  <dcterms:modified xsi:type="dcterms:W3CDTF">2024-08-22T08:45:30Z</dcterms:modified>
</cp:coreProperties>
</file>