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2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BB6B0-F9DE-433E-9EF2-C36781C85C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061872-03D2-4A06-BDCA-D511617B89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5276E-C91E-441A-A452-81BAFA751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2BFBF-A49A-41E6-A3FF-F3E8BA36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F0D59-35A2-4677-82B0-1D0C5C3C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4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175FC-1A06-4B5F-824C-AE9275D84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C88E66-DAE8-4075-976C-BC96CB50F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BAB59-82CB-47B9-B1F9-917635983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88004-E820-4E8E-9E18-75A393F37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9967B-5994-494D-91E9-FA0690A4F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1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12002B-4A4C-4DCA-8570-676FADF119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6CA7B-74C0-43EE-89F9-7C459AEC6B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CFDF4-97BE-41AB-A51E-C3363C75B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A7874-3CA9-4D74-95A7-98BAD9891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5F257-6818-4FDD-8C54-DF393A4D6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1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68CD3-3773-484A-AC06-6FF25408F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9CB33-0F0B-4BBD-BAA4-B8DFF9634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C2A94-8AAD-4E97-997E-9255B1E03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2E70A2-D673-4580-9C20-70AA9235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E4E11-200B-4D53-85A1-0113DD2E3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5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FF14A-AB41-4557-BC45-89DC981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151E9-AA97-48E7-9F31-FFE375214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B3EE-3300-4F02-B328-23435C31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349BF-83DD-41FF-A84D-FC19673B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05F022-732B-48D2-885C-B743935F1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9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C53A9-DC2A-431C-98D3-51AC7878A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008B2-27B2-4B89-B238-E994952CF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F4CAB-CD7C-4B48-9A63-E6C911D98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5470AD-77BB-4AC8-8132-185225BAE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5F97F8-6592-471B-80DE-2B99509DC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D2353-9100-4F99-B7BB-85565A8D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21C36-E3EE-45B1-AEBD-1FAEE0BE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C1C735-6C1B-4963-B75E-8C600F92D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A23D65-1D0E-4252-A2FC-839850C1D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B6B3AD-9C7B-4435-BFA2-1C60BDC41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FC3BE-766F-4AB8-AA24-0871A70310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B9D41D-4221-4756-B6F7-C8625B46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1D24DF-5B0E-4C6B-A730-53BFEB1EB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FFCF54-5F59-4DEC-8AC6-0109B7170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4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A8059-04A5-4D6E-B12F-824B1CAB2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52422B-1D51-42A0-9F66-A7575A018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5B8B36-745B-4DAB-BE02-2E9D29011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5CD7E2-196E-49F8-B629-F8E2943ED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E56A0C-C1A8-4983-8C0D-B505172FC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4B2293-1F45-4757-81F0-9DDD7890F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65AEE-C4BC-4133-9AE7-DCE47E205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7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7522B-74F7-422C-B3A4-D1FEDF428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C0C50-ED3A-409C-877C-947B9AEEA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AB1ED8-1678-436E-9F15-02D9F4A7B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AAE7B1-861F-4B1A-B455-ADB2B0FF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598717-DB5F-4D9F-A17A-01762116A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DB3121-5913-4BDB-834A-C38EE1330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1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1DFB4-259F-4EEE-9AE5-BFE7C1E9A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B55BC-FF4B-49E2-A04F-56353722A8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F28CCA-599F-4A67-A8C0-4DD09A67CD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0EE5C-C2D8-4AF0-B841-DB6067C43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37526E-0CED-413E-947A-277DED43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A3582-53F8-4921-A6A7-A80976583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842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98B595-0F1E-40D1-BBA6-D14186151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F76017-7136-4034-AF70-6D165CA9E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824A9-0631-411D-9F0B-DAF956901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F19A-0774-4C37-83C0-256E1C4CFF21}" type="datetimeFigureOut">
              <a:rPr lang="en-US" smtClean="0"/>
              <a:t>3/14/2023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0BF5B6-C7F3-40E6-8A30-D7628DA2B9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B1532-F131-4AE9-8F82-B139935C37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0010E-6061-4BBC-BEDC-B26912FA5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81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8D813D-918F-4BC5-BA8A-B7A5A0F35FED}"/>
              </a:ext>
            </a:extLst>
          </p:cNvPr>
          <p:cNvSpPr txBox="1"/>
          <p:nvPr/>
        </p:nvSpPr>
        <p:spPr>
          <a:xfrm>
            <a:off x="1643865" y="1366463"/>
            <a:ext cx="8178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0	1	2 	3	4	5	6</a:t>
            </a:r>
          </a:p>
          <a:p>
            <a:endParaRPr lang="en-US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defTabSz="1828800"/>
            <a:r>
              <a:rPr lang="en-US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0	1	2	3	4	5</a:t>
            </a:r>
          </a:p>
        </p:txBody>
      </p:sp>
    </p:spTree>
    <p:extLst>
      <p:ext uri="{BB962C8B-B14F-4D97-AF65-F5344CB8AC3E}">
        <p14:creationId xmlns:p14="http://schemas.microsoft.com/office/powerpoint/2010/main" val="787217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1</cp:revision>
  <dcterms:created xsi:type="dcterms:W3CDTF">2023-03-14T08:24:33Z</dcterms:created>
  <dcterms:modified xsi:type="dcterms:W3CDTF">2023-03-14T08:30:26Z</dcterms:modified>
</cp:coreProperties>
</file>