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96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EEC4-2608-40E2-991A-5D8F80E267BE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2102-39C9-44A8-9CD8-8EBEF243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04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EEC4-2608-40E2-991A-5D8F80E267BE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2102-39C9-44A8-9CD8-8EBEF243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9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EEC4-2608-40E2-991A-5D8F80E267BE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2102-39C9-44A8-9CD8-8EBEF243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503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EEC4-2608-40E2-991A-5D8F80E267BE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2102-39C9-44A8-9CD8-8EBEF243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4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EEC4-2608-40E2-991A-5D8F80E267BE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2102-39C9-44A8-9CD8-8EBEF243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82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EEC4-2608-40E2-991A-5D8F80E267BE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2102-39C9-44A8-9CD8-8EBEF243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167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EEC4-2608-40E2-991A-5D8F80E267BE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2102-39C9-44A8-9CD8-8EBEF243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482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EEC4-2608-40E2-991A-5D8F80E267BE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2102-39C9-44A8-9CD8-8EBEF243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2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EEC4-2608-40E2-991A-5D8F80E267BE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2102-39C9-44A8-9CD8-8EBEF243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68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EEC4-2608-40E2-991A-5D8F80E267BE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2102-39C9-44A8-9CD8-8EBEF243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15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EEC4-2608-40E2-991A-5D8F80E267BE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B2102-39C9-44A8-9CD8-8EBEF243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453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DEEC4-2608-40E2-991A-5D8F80E267BE}" type="datetimeFigureOut">
              <a:rPr lang="en-US" smtClean="0"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B2102-39C9-44A8-9CD8-8EBEF2430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472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000828" y="3244334"/>
            <a:ext cx="2190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noFill/>
              </a:rPr>
              <a:t>Invisible due to no fill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2832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2018-07-14T22:09:42Z</dcterms:created>
  <dcterms:modified xsi:type="dcterms:W3CDTF">2019-10-13T18:51:07Z</dcterms:modified>
</cp:coreProperties>
</file>