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303" r:id="rId2"/>
    <p:sldId id="305" r:id="rId3"/>
    <p:sldId id="304" r:id="rId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615"/>
    <p:restoredTop sz="94586"/>
  </p:normalViewPr>
  <p:slideViewPr>
    <p:cSldViewPr snapToGrid="0" snapToObjects="1">
      <p:cViewPr varScale="1">
        <p:scale>
          <a:sx n="104" d="100"/>
          <a:sy n="104" d="100"/>
        </p:scale>
        <p:origin x="224" y="2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platzhalter 11"/>
          <p:cNvSpPr>
            <a:spLocks noGrp="1"/>
          </p:cNvSpPr>
          <p:nvPr>
            <p:ph type="body" idx="1"/>
          </p:nvPr>
        </p:nvSpPr>
        <p:spPr>
          <a:xfrm>
            <a:off x="335836" y="1520825"/>
            <a:ext cx="11521202" cy="478790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noProof="0" dirty="0"/>
              <a:t>First level</a:t>
            </a:r>
            <a:br>
              <a:rPr lang="en-US" noProof="0" dirty="0"/>
            </a:br>
            <a:r>
              <a:rPr lang="en-US" noProof="0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10" name="Textplatzhalter 7"/>
          <p:cNvSpPr>
            <a:spLocks noGrp="1"/>
          </p:cNvSpPr>
          <p:nvPr>
            <p:ph type="body" sz="quarter" idx="13" hasCustomPrompt="1"/>
          </p:nvPr>
        </p:nvSpPr>
        <p:spPr>
          <a:xfrm>
            <a:off x="335835" y="825180"/>
            <a:ext cx="11520488" cy="300037"/>
          </a:xfrm>
          <a:prstGeom prst="rect">
            <a:avLst/>
          </a:prstGeom>
        </p:spPr>
        <p:txBody>
          <a:bodyPr lIns="0" tIns="0" rIns="0" bIns="0"/>
          <a:lstStyle>
            <a:lvl1pPr>
              <a:defRPr b="0" i="0">
                <a:latin typeface="BentonSans" charset="0"/>
                <a:ea typeface="BentonSans" charset="0"/>
                <a:cs typeface="BentonSans" charset="0"/>
              </a:defRPr>
            </a:lvl1pPr>
          </a:lstStyle>
          <a:p>
            <a:pPr lvl="0"/>
            <a:r>
              <a:rPr lang="en-US" noProof="0" dirty="0"/>
              <a:t>Subtitle</a:t>
            </a:r>
          </a:p>
        </p:txBody>
      </p:sp>
      <p:pic>
        <p:nvPicPr>
          <p:cNvPr id="12" name="Bild 11"/>
          <p:cNvPicPr>
            <a:picLocks/>
          </p:cNvPicPr>
          <p:nvPr userDrawn="1"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5834" y="176759"/>
            <a:ext cx="11880000" cy="25200"/>
          </a:xfrm>
          <a:prstGeom prst="rect">
            <a:avLst/>
          </a:prstGeom>
        </p:spPr>
      </p:pic>
      <p:sp>
        <p:nvSpPr>
          <p:cNvPr id="6" name="Titelplatzhalter 1"/>
          <p:cNvSpPr>
            <a:spLocks noGrp="1"/>
          </p:cNvSpPr>
          <p:nvPr>
            <p:ph type="title" hasCustomPrompt="1"/>
          </p:nvPr>
        </p:nvSpPr>
        <p:spPr>
          <a:xfrm>
            <a:off x="335835" y="297782"/>
            <a:ext cx="11521203" cy="455613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/>
          <a:p>
            <a:r>
              <a:rPr lang="en-US" noProof="0" dirty="0"/>
              <a:t>Insert page title</a:t>
            </a:r>
          </a:p>
        </p:txBody>
      </p:sp>
    </p:spTree>
    <p:extLst>
      <p:ext uri="{BB962C8B-B14F-4D97-AF65-F5344CB8AC3E}">
        <p14:creationId xmlns:p14="http://schemas.microsoft.com/office/powerpoint/2010/main" val="8410015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TextBox 33"/>
          <p:cNvSpPr txBox="1"/>
          <p:nvPr userDrawn="1"/>
        </p:nvSpPr>
        <p:spPr bwMode="black">
          <a:xfrm>
            <a:off x="10914796" y="6583961"/>
            <a:ext cx="942242" cy="153888"/>
          </a:xfrm>
          <a:prstGeom prst="rect">
            <a:avLst/>
          </a:prstGeom>
          <a:noFill/>
        </p:spPr>
        <p:txBody>
          <a:bodyPr wrap="square" lIns="0" tIns="0" rIns="0" bIns="0" rtlCol="0" anchor="b" anchorCtr="0">
            <a:spAutoFit/>
          </a:bodyPr>
          <a:lstStyle/>
          <a:p>
            <a:pPr marL="111525" indent="-111525" algn="r">
              <a:buClr>
                <a:schemeClr val="accent2"/>
              </a:buClr>
              <a:buFont typeface="Arial" pitchFamily="34" charset="0"/>
              <a:buNone/>
            </a:pPr>
            <a:fld id="{DA6FA784-0F17-F347-BA3E-C933C69DEA3D}" type="slidenum">
              <a:rPr lang="en-US" sz="1000" b="0" i="0" baseline="0" noProof="0" smtClean="0">
                <a:solidFill>
                  <a:srgbClr val="021B45"/>
                </a:solidFill>
                <a:latin typeface="BentonSans" charset="0"/>
                <a:ea typeface="BentonSans" charset="0"/>
                <a:cs typeface="BentonSans" charset="0"/>
              </a:rPr>
              <a:t>‹#›</a:t>
            </a:fld>
            <a:endParaRPr lang="en-US" sz="1000" b="0" i="0" noProof="0" dirty="0">
              <a:solidFill>
                <a:srgbClr val="021B45"/>
              </a:solidFill>
              <a:latin typeface="BentonSans" charset="0"/>
              <a:ea typeface="BentonSans" charset="0"/>
              <a:cs typeface="BentonSans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067065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2800" b="0" i="0" kern="1200">
          <a:solidFill>
            <a:srgbClr val="021B45"/>
          </a:solidFill>
          <a:latin typeface="BentonSans Medium" charset="0"/>
          <a:ea typeface="BentonSans Medium" charset="0"/>
          <a:cs typeface="BentonSans Medium" charset="0"/>
        </a:defRPr>
      </a:lvl1pPr>
    </p:titleStyle>
    <p:bodyStyle>
      <a:lvl1pPr marL="0" marR="0" indent="0" algn="l" defTabSz="914400" rtl="0" eaLnBrk="1" fontAlgn="auto" latinLnBrk="0" hangingPunct="1">
        <a:lnSpc>
          <a:spcPct val="100000"/>
        </a:lnSpc>
        <a:spcBef>
          <a:spcPts val="1000"/>
        </a:spcBef>
        <a:spcAft>
          <a:spcPts val="0"/>
        </a:spcAft>
        <a:buClr>
          <a:srgbClr val="5684AA"/>
        </a:buClr>
        <a:buSzTx/>
        <a:buFont typeface="Arial" charset="0"/>
        <a:buNone/>
        <a:tabLst/>
        <a:defRPr sz="2000" b="0" i="0" kern="1200">
          <a:solidFill>
            <a:srgbClr val="021B45"/>
          </a:solidFill>
          <a:latin typeface="BentonSans Light" charset="0"/>
          <a:ea typeface="BentonSans Light" charset="0"/>
          <a:cs typeface="BentonSans Light" charset="0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Tx/>
        <a:buNone/>
        <a:defRPr sz="2400" b="0" i="0" kern="1200">
          <a:solidFill>
            <a:srgbClr val="666666"/>
          </a:solidFill>
          <a:latin typeface="BentonSans Light" charset="0"/>
          <a:ea typeface="BentonSans Light" charset="0"/>
          <a:cs typeface="BentonSans Light" charset="0"/>
        </a:defRPr>
      </a:lvl2pPr>
      <a:lvl3pPr marL="184150" indent="-184150" algn="l" defTabSz="914400" rtl="0" eaLnBrk="1" latinLnBrk="0" hangingPunct="1">
        <a:lnSpc>
          <a:spcPct val="90000"/>
        </a:lnSpc>
        <a:spcBef>
          <a:spcPts val="500"/>
        </a:spcBef>
        <a:buClr>
          <a:srgbClr val="5684AA"/>
        </a:buClr>
        <a:buFont typeface="Wingdings" charset="2"/>
        <a:buChar char="§"/>
        <a:tabLst/>
        <a:defRPr sz="1800" b="0" i="0" kern="1200">
          <a:solidFill>
            <a:srgbClr val="021B45"/>
          </a:solidFill>
          <a:latin typeface="BentonSans Light" charset="0"/>
          <a:ea typeface="BentonSans Light" charset="0"/>
          <a:cs typeface="BentonSans Light" charset="0"/>
        </a:defRPr>
      </a:lvl3pPr>
      <a:lvl4pPr marL="541338" indent="-185738" algn="l" defTabSz="914400" rtl="0" eaLnBrk="1" latinLnBrk="0" hangingPunct="1">
        <a:lnSpc>
          <a:spcPct val="90000"/>
        </a:lnSpc>
        <a:spcBef>
          <a:spcPts val="500"/>
        </a:spcBef>
        <a:buClr>
          <a:srgbClr val="5684AA"/>
        </a:buClr>
        <a:buFont typeface="Wingdings" charset="2"/>
        <a:buChar char="§"/>
        <a:tabLst/>
        <a:defRPr sz="1600" b="0" i="0" kern="1200">
          <a:solidFill>
            <a:srgbClr val="021B45"/>
          </a:solidFill>
          <a:latin typeface="BentonSans Light" charset="0"/>
          <a:ea typeface="BentonSans Light" charset="0"/>
          <a:cs typeface="BentonSans Light" charset="0"/>
        </a:defRPr>
      </a:lvl4pPr>
      <a:lvl5pPr marL="898525" indent="-185738" algn="l" defTabSz="914400" rtl="0" eaLnBrk="1" latinLnBrk="0" hangingPunct="1">
        <a:lnSpc>
          <a:spcPct val="90000"/>
        </a:lnSpc>
        <a:spcBef>
          <a:spcPts val="500"/>
        </a:spcBef>
        <a:buClr>
          <a:srgbClr val="5684AA"/>
        </a:buClr>
        <a:buFont typeface="Wingdings" charset="2"/>
        <a:buChar char="§"/>
        <a:tabLst/>
        <a:defRPr sz="1600" b="0" i="0" kern="1200">
          <a:solidFill>
            <a:srgbClr val="021B45"/>
          </a:solidFill>
          <a:latin typeface="BentonSans Light" charset="0"/>
          <a:ea typeface="BentonSans Light" charset="0"/>
          <a:cs typeface="BentonSans Light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>
          <p15:clr>
            <a:srgbClr val="F26B43"/>
          </p15:clr>
        </p15:guide>
        <p15:guide id="2" pos="3840">
          <p15:clr>
            <a:srgbClr val="F26B43"/>
          </p15:clr>
        </p15:guide>
        <p15:guide id="3" pos="211">
          <p15:clr>
            <a:srgbClr val="F26B43"/>
          </p15:clr>
        </p15:guide>
        <p15:guide id="4" pos="7469">
          <p15:clr>
            <a:srgbClr val="F26B43"/>
          </p15:clr>
        </p15:guide>
        <p15:guide id="5" orient="horz" pos="958">
          <p15:clr>
            <a:srgbClr val="F26B43"/>
          </p15:clr>
        </p15:guide>
        <p15:guide id="6" orient="horz" pos="3974">
          <p15:clr>
            <a:srgbClr val="F26B43"/>
          </p15:clr>
        </p15:guide>
        <p15:guide id="7" pos="5881">
          <p15:clr>
            <a:srgbClr val="F26B43"/>
          </p15:clr>
        </p15:guide>
        <p15:guide id="8" orient="horz" pos="4247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Paragraph 1</a:t>
            </a:r>
          </a:p>
          <a:p>
            <a:pPr lvl="0"/>
            <a:endParaRPr lang="en-US" dirty="0"/>
          </a:p>
          <a:p>
            <a:pPr lvl="0"/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1</a:t>
            </a:r>
          </a:p>
        </p:txBody>
      </p:sp>
    </p:spTree>
    <p:extLst>
      <p:ext uri="{BB962C8B-B14F-4D97-AF65-F5344CB8AC3E}">
        <p14:creationId xmlns:p14="http://schemas.microsoft.com/office/powerpoint/2010/main" val="179358292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Paragraph 1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Paragraph 2</a:t>
            </a:r>
          </a:p>
          <a:p>
            <a:pPr lvl="0"/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2</a:t>
            </a:r>
          </a:p>
        </p:txBody>
      </p:sp>
    </p:spTree>
    <p:extLst>
      <p:ext uri="{BB962C8B-B14F-4D97-AF65-F5344CB8AC3E}">
        <p14:creationId xmlns:p14="http://schemas.microsoft.com/office/powerpoint/2010/main" val="305314947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platzhalt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dirty="0"/>
              <a:t>Paragraph 1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Paragraph 2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Paragraph 3</a:t>
            </a:r>
          </a:p>
          <a:p>
            <a:pPr lvl="0"/>
            <a:endParaRPr lang="en-US" dirty="0"/>
          </a:p>
        </p:txBody>
      </p:sp>
      <p:sp>
        <p:nvSpPr>
          <p:cNvPr id="3" name="Textplatzhalter 2"/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Titel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Page 3</a:t>
            </a:r>
          </a:p>
        </p:txBody>
      </p:sp>
    </p:spTree>
    <p:extLst>
      <p:ext uri="{BB962C8B-B14F-4D97-AF65-F5344CB8AC3E}">
        <p14:creationId xmlns:p14="http://schemas.microsoft.com/office/powerpoint/2010/main" val="2472848194"/>
      </p:ext>
    </p:extLst>
  </p:cSld>
  <p:clrMapOvr>
    <a:masterClrMapping/>
  </p:clrMapOvr>
</p:sld>
</file>

<file path=ppt/theme/theme1.xml><?xml version="1.0" encoding="utf-8"?>
<a:theme xmlns:a="http://schemas.openxmlformats.org/drawingml/2006/main" name="Main Slidemaster">
  <a:themeElements>
    <a:clrScheme name="SAP TNT Colors">
      <a:dk1>
        <a:srgbClr val="666666"/>
      </a:dk1>
      <a:lt1>
        <a:srgbClr val="FFFFFF"/>
      </a:lt1>
      <a:dk2>
        <a:srgbClr val="2DABB3"/>
      </a:dk2>
      <a:lt2>
        <a:srgbClr val="FFFFFF"/>
      </a:lt2>
      <a:accent1>
        <a:srgbClr val="999999"/>
      </a:accent1>
      <a:accent2>
        <a:srgbClr val="2DABB3"/>
      </a:accent2>
      <a:accent3>
        <a:srgbClr val="009DE0"/>
      </a:accent3>
      <a:accent4>
        <a:srgbClr val="CC1919"/>
      </a:accent4>
      <a:accent5>
        <a:srgbClr val="D14900"/>
      </a:accent5>
      <a:accent6>
        <a:srgbClr val="007833"/>
      </a:accent6>
      <a:hlink>
        <a:srgbClr val="009DE0"/>
      </a:hlink>
      <a:folHlink>
        <a:srgbClr val="AB218E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AP_TNT_2015_16x9_05" id="{8B6897BF-60FD-6A47-9855-37255C76D447}" vid="{595897D1-3246-3241-9C24-FC090D136CF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18</Words>
  <Application>Microsoft Macintosh PowerPoint</Application>
  <PresentationFormat>Widescreen</PresentationFormat>
  <Paragraphs>12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BentonSans</vt:lpstr>
      <vt:lpstr>BentonSans Light</vt:lpstr>
      <vt:lpstr>BentonSans Medium</vt:lpstr>
      <vt:lpstr>Wingdings</vt:lpstr>
      <vt:lpstr>Main Slidemaster</vt:lpstr>
      <vt:lpstr>Page 1</vt:lpstr>
      <vt:lpstr>Page 2</vt:lpstr>
      <vt:lpstr>Page 3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Page 1</dc:title>
  <dc:creator>Wong, Joseph</dc:creator>
  <cp:lastModifiedBy>Wong, Joseph</cp:lastModifiedBy>
  <cp:revision>1</cp:revision>
  <dcterms:created xsi:type="dcterms:W3CDTF">2018-08-09T18:43:31Z</dcterms:created>
  <dcterms:modified xsi:type="dcterms:W3CDTF">2018-08-09T18:46:42Z</dcterms:modified>
</cp:coreProperties>
</file>