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619672" y="2348880"/>
            <a:ext cx="2736304" cy="0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277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1</cp:revision>
  <dcterms:created xsi:type="dcterms:W3CDTF">2019-08-07T05:43:05Z</dcterms:created>
  <dcterms:modified xsi:type="dcterms:W3CDTF">2019-08-07T05:44:29Z</dcterms:modified>
</cp:coreProperties>
</file>