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custShowLst>
    <p:custShow name="Custom1" id="0">
      <p:sldLst>
        <p:sld r:id="rId4"/>
        <p:sld r:id="rId3"/>
        <p:sld r:id="rId2"/>
      </p:sldLst>
    </p:custShow>
    <p:custShow name="Custom2" id="1">
      <p:sldLst>
        <p:sld r:id="rId3"/>
        <p:sld r:id="rId2"/>
        <p:sld r:id="rId4"/>
        <p:sld r:id="rId3"/>
      </p:sldLst>
    </p:custShow>
  </p:custShowLst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BD3DDB3-E6C4-457D-80B5-DBF352E4A9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35C66EF0-A945-4ADC-A0C7-D9E752F174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A66E5A1-256D-4966-AB09-1E1E22B02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489AF77-5FB9-4CB7-B6D2-229110107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01315A2-5F5A-4443-8B74-B3B57DEBE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8295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C6F588A-A4F7-4884-A3EC-BF91032FA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512E4A4-D668-433B-87B8-31A8C15B59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6DF4CFF-7803-4371-B553-9E2E9B619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ADFBA64-AA10-4DBF-92ED-930972B4A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D9D6340-19C1-4788-B52C-FEBD69805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40415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00759C72-0D3E-453B-9708-FD2031662F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70EB3C2-B05D-4968-ADEC-315520E21E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F261089-E42A-4DE6-BFD5-6DA640DCA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7A245ED-E8BD-4C2A-BE37-15CB449B4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860EDE0-73FF-46B3-9D52-4035A565E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71508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EACA7AF-6E31-4C8C-B7C3-E4FC78E03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745573C-602F-40A5-BF68-8588F354BF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997457B-44FE-4BFC-9158-321E26561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816FFEC-3E95-4928-AF2D-1E1480488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B3EA23D-C6E3-4A58-B9E0-0C6DCC4E9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57920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5F0CAFB-1E2F-4C4F-BB1B-75E00CC04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D1EB6FC-4D7F-4044-B1E7-A655A9EE9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03AC7D7-62D1-4B6E-8D5C-28B231270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A65490F-CAF3-4FC2-9C2E-69F4EB3DE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BC771F5-C763-4758-94C7-063D8FEB5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95672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6D3F61E-FC98-480F-9089-92CBE80CB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30FF82E-AF23-4F69-AA68-8E55248A7F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D63502B5-D125-4CC8-928C-873EC81AA4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36EF2461-8DA0-46E6-AEC4-274DA745A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2021. 05. 10.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80C7AE21-FCBE-4AFD-A056-B50F31459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9D2D8867-0866-4EB2-90AB-2846404E5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87877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E08D39A-D993-4088-887A-17217C60C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717A883-BB61-4428-9B22-DBD988DE5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8D183101-9E6B-4021-82F8-929C721FA2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2C77BDE7-44F7-46E2-A2EA-A98DA91A1F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C02EC5C9-D8EF-4333-A30C-0B91955B6A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47B6A4C8-0D07-4A10-9D2F-24604400F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2021. 05. 10.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928FA890-ACD3-4B69-976A-F4897064B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9D472EBB-7728-4A74-BF76-CCE2BF6F2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747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CA70975-D422-4EB8-920F-EDBA3908C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994732DF-1324-405A-A7FE-3CD2ADA03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2021. 05. 10.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BB0ABADE-AAEB-4DF0-A52B-B908E4B41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D791C5DD-2176-45CF-9437-47352BE5E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89814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47B6E491-3097-4B96-868E-56BEB1D4B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2021. 05. 10.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764B33CB-B5F4-4524-8399-3B6C7D56F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24C6E313-503C-40A7-A3E7-B04C7E27D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4768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FED7DB9-E721-4F46-83E4-2381E37B1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EE7BC28-AC2A-4A1A-B709-A58D3911C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A8EAF2E3-D631-4F78-8288-20705AF729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6900DFBA-60B4-445F-B133-07F9C40A0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2021. 05. 10.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4FA0602-A908-49CD-9B94-44DE72DB1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0C6B55BD-785D-4A7F-BFAD-8FFACD414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60199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E0B54BA-5D41-45AB-8CAB-499B819CF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E8423C0E-E0B5-40E8-B269-FAC6FEC9DA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8A0CAF08-3F1E-45C1-9813-A9638C3EC6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77ADD79-5BDB-4086-920B-23B24F552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2021. 05. 10.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1D84A441-C3D6-486B-AB19-ECD817166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27C83340-1A13-4E2A-B156-9B913D636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5848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2DE2A749-B017-4D20-9C8F-DEBE39721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C3DD3BA-06BA-4345-A098-2E249237E2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252148E-CE61-444D-A9BE-62C2B7AB69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D41C0-120B-4D6A-A881-BFB0E222A32E}" type="datetimeFigureOut">
              <a:rPr lang="hu-HU" smtClean="0"/>
              <a:t>2021. 05. 10.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A7A3E79-A53D-4791-9E62-697BE210C9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156A61A-96B9-4C7B-9EF8-C4C0AE0087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42298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A42131A-0ABF-4542-AD30-4470B100B1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First</a:t>
            </a:r>
            <a:endParaRPr lang="hu-HU" dirty="0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5101E6E3-59CE-42CA-8D99-F877EC1200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72241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AB4E338-D703-47B9-B13D-1684A3793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Second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C1EF78E-295F-4F2A-8831-42C4139930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6377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3D04567-427A-48CD-99CE-35CA58E26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Third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E3D1ABD-C72F-4B79-95CA-0345BA822D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33846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Szélesvásznú</PresentationFormat>
  <Paragraphs>3</Paragraphs>
  <Slides>3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  <vt:variant>
        <vt:lpstr>Egyéni diasorok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Office-téma</vt:lpstr>
      <vt:lpstr>First</vt:lpstr>
      <vt:lpstr>Second</vt:lpstr>
      <vt:lpstr>Third</vt:lpstr>
      <vt:lpstr>Custom1</vt:lpstr>
      <vt:lpstr>Custom2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</dc:title>
  <dc:creator>fejleszto</dc:creator>
  <cp:lastModifiedBy>fejleszto</cp:lastModifiedBy>
  <cp:revision>2</cp:revision>
  <dcterms:created xsi:type="dcterms:W3CDTF">2021-05-10T11:35:56Z</dcterms:created>
  <dcterms:modified xsi:type="dcterms:W3CDTF">2021-05-10T11:38:31Z</dcterms:modified>
</cp:coreProperties>
</file>