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aveSubsetFonts="1">
  <p:sldMasterIdLst>
    <p:sldMasterId id="2147483775" r:id="rId1"/>
  </p:sldMasterIdLst>
  <p:notesMasterIdLst>
    <p:notesMasterId r:id="rId3"/>
  </p:notesMasterIdLst>
  <p:handoutMasterIdLst>
    <p:handoutMasterId r:id="rId4"/>
  </p:handoutMasterIdLst>
  <p:sldIdLst>
    <p:sldId id="520" r:id="rId2"/>
  </p:sldIdLst>
  <p:sldSz cx="9144000" cy="5143500" type="screen16x9"/>
  <p:notesSz cx="6858000" cy="9144000"/>
  <p:defaultTextStyle>
    <a:defPPr>
      <a:defRPr lang="en-US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Presentation Layouts" id="{C73063FC-529F-4BAE-A106-4DD4E9F16092}">
          <p14:sldIdLst>
            <p14:sldId id="520"/>
          </p14:sldIdLst>
        </p14:section>
      </p14:sectionLst>
    </p:ext>
    <p:ext uri="{EFAFB233-063F-42B5-8137-9DF3F51BA10A}">
      <p15:sldGuideLst xmlns="" xmlns:p15="http://schemas.microsoft.com/office/powerpoint/2012/main">
        <p15:guide id="1" orient="horz" pos="1620" userDrawn="1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5" name="Author" initials="A" lastIdx="51" clrIdx="4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2D35F"/>
    <a:srgbClr val="00325A"/>
    <a:srgbClr val="D9D8D6"/>
    <a:srgbClr val="C4C4C4"/>
    <a:srgbClr val="ACADAF"/>
    <a:srgbClr val="9B9CA0"/>
    <a:srgbClr val="898A8D"/>
    <a:srgbClr val="7A7C81"/>
    <a:srgbClr val="4D4E56"/>
    <a:srgbClr val="FF544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1DDFE68-0886-BB88-8738-33714D18A36A}" v="227" dt="2020-08-08T20:37:09.087"/>
    <p1510:client id="{43C0DE5A-89D6-F774-6D37-693FF2ACF835}" v="45" dt="2020-04-09T18:22:11.367"/>
    <p1510:client id="{4D23DC42-99DA-74C7-73F6-E84099E8D670}" v="51" dt="2020-04-10T14:53:37.267"/>
    <p1510:client id="{6F254C0B-D975-5E7C-0E39-E31944A90E98}" v="35" dt="2020-08-08T20:28:32.218"/>
    <p1510:client id="{7DB80006-9DF4-42D4-AFD8-F917175987EA}" v="2" dt="2020-04-10T16:07:31.903"/>
    <p1510:client id="{905685C4-A2D8-91FB-4409-65F25CA60336}" v="172" dt="2020-04-13T06:03:52.314"/>
    <p1510:client id="{9E170FA8-ADF1-DA69-A2AC-5F86B9ADD36A}" v="1" dt="2020-04-13T06:07:28.204"/>
    <p1510:client id="{F0E4C643-D0CD-22B4-5E00-6DBEAC4AAE8B}" v="32" dt="2020-04-14T11:28:06.506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963" autoAdjust="0"/>
    <p:restoredTop sz="81807" autoAdjust="0"/>
  </p:normalViewPr>
  <p:slideViewPr>
    <p:cSldViewPr snapToGrid="0">
      <p:cViewPr varScale="1">
        <p:scale>
          <a:sx n="165" d="100"/>
          <a:sy n="165" d="100"/>
        </p:scale>
        <p:origin x="-1182" y="-96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-6420" y="-1956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notesMaster" Target="notesMasters/notesMaster1.xml"/><Relationship Id="rId21" Type="http://schemas.microsoft.com/office/2015/10/relationships/revisionInfo" Target="revisionInfo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commentAuthors" Target="commentAuthors.xml"/><Relationship Id="rId4" Type="http://schemas.openxmlformats.org/officeDocument/2006/relationships/handoutMaster" Target="handoutMasters/handout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4591573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563110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246737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299274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820509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4" r:id="rId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  <p:txStyles>
    <p:titleStyle>
      <a:lvl1pPr algn="l" defTabSz="514350" rtl="0" eaLnBrk="1" latinLnBrk="0" hangingPunct="1">
        <a:lnSpc>
          <a:spcPts val="2520"/>
        </a:lnSpc>
        <a:spcBef>
          <a:spcPct val="0"/>
        </a:spcBef>
        <a:buNone/>
        <a:defRPr sz="2800" b="1" kern="1200" baseline="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514350" rtl="0" eaLnBrk="1" latinLnBrk="0" hangingPunct="1">
        <a:lnSpc>
          <a:spcPct val="100000"/>
        </a:lnSpc>
        <a:spcBef>
          <a:spcPts val="0"/>
        </a:spcBef>
        <a:spcAft>
          <a:spcPts val="400"/>
        </a:spcAft>
        <a:buFont typeface="Arial" panose="020B0604020202020204" pitchFamily="34" charset="0"/>
        <a:buNone/>
        <a:defRPr sz="1800" b="1" kern="1200" baseline="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114300" indent="-114300" algn="l" defTabSz="514350" rtl="0" eaLnBrk="1" latinLnBrk="0" hangingPunct="1">
        <a:lnSpc>
          <a:spcPct val="100000"/>
        </a:lnSpc>
        <a:spcBef>
          <a:spcPts val="0"/>
        </a:spcBef>
        <a:spcAft>
          <a:spcPts val="400"/>
        </a:spcAft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228600" indent="-114300" algn="l" defTabSz="516731" rtl="0" eaLnBrk="1" latinLnBrk="0" hangingPunct="1">
        <a:lnSpc>
          <a:spcPct val="100000"/>
        </a:lnSpc>
        <a:spcBef>
          <a:spcPts val="0"/>
        </a:spcBef>
        <a:spcAft>
          <a:spcPts val="400"/>
        </a:spcAft>
        <a:buFont typeface="Arial" panose="020B0604020202020204" pitchFamily="34" charset="0"/>
        <a:buChar char="-"/>
        <a:defRPr sz="12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342900" indent="-114300" algn="l" defTabSz="514350" rtl="0" eaLnBrk="1" latinLnBrk="0" hangingPunct="1">
        <a:lnSpc>
          <a:spcPct val="100000"/>
        </a:lnSpc>
        <a:spcBef>
          <a:spcPts val="0"/>
        </a:spcBef>
        <a:spcAft>
          <a:spcPts val="400"/>
        </a:spcAft>
        <a:buFont typeface="Arial" panose="020B0604020202020204" pitchFamily="34" charset="0"/>
        <a:buChar char="•"/>
        <a:defRPr sz="11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457200" indent="-114300" algn="l" defTabSz="514350" rtl="0" eaLnBrk="1" latinLnBrk="0" hangingPunct="1">
        <a:lnSpc>
          <a:spcPct val="100000"/>
        </a:lnSpc>
        <a:spcBef>
          <a:spcPts val="0"/>
        </a:spcBef>
        <a:spcAft>
          <a:spcPts val="400"/>
        </a:spcAft>
        <a:buFont typeface="Arial" panose="020B0604020202020204" pitchFamily="34" charset="0"/>
        <a:buChar char="•"/>
        <a:defRPr sz="1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141446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67163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92881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18598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2pPr>
      <a:lvl3pPr marL="51435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3pPr>
      <a:lvl4pPr marL="77152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4pPr>
      <a:lvl5pPr marL="102870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5pPr>
      <a:lvl6pPr marL="128587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54305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80022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="" xmlns:p15="http://schemas.microsoft.com/office/powerpoint/2012/main">
        <p15:guide id="1" orient="horz" pos="444" userDrawn="1">
          <p15:clr>
            <a:srgbClr val="F26B43"/>
          </p15:clr>
        </p15:guide>
        <p15:guide id="2" pos="199" userDrawn="1">
          <p15:clr>
            <a:srgbClr val="F26B43"/>
          </p15:clr>
        </p15:guide>
        <p15:guide id="3" pos="5569" userDrawn="1">
          <p15:clr>
            <a:srgbClr val="F26B43"/>
          </p15:clr>
        </p15:guide>
        <p15:guide id="4" pos="549" userDrawn="1">
          <p15:clr>
            <a:srgbClr val="F26B43"/>
          </p15:clr>
        </p15:guide>
        <p15:guide id="5" pos="5211" userDrawn="1">
          <p15:clr>
            <a:srgbClr val="F26B43"/>
          </p15:clr>
        </p15:guide>
        <p15:guide id="6" orient="horz" pos="585" userDrawn="1">
          <p15:clr>
            <a:srgbClr val="F26B43"/>
          </p15:clr>
        </p15:guide>
        <p15:guide id="7" orient="horz" pos="2940" userDrawn="1">
          <p15:clr>
            <a:srgbClr val="F26B43"/>
          </p15:clr>
        </p15:guide>
        <p15:guide id="8" orient="horz" pos="215" userDrawn="1">
          <p15:clr>
            <a:srgbClr val="F26B43"/>
          </p15:clr>
        </p15:guide>
        <p15:guide id="9" orient="horz" pos="70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3">
            <a:extLst>
              <a:ext uri="{FF2B5EF4-FFF2-40B4-BE49-F238E27FC236}">
                <a16:creationId xmlns="" xmlns:a16="http://schemas.microsoft.com/office/drawing/2014/main" id="{972EAFA9-CAAD-4A0F-8D16-74A6131B1FD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44158821"/>
              </p:ext>
            </p:extLst>
          </p:nvPr>
        </p:nvGraphicFramePr>
        <p:xfrm>
          <a:off x="952723" y="924082"/>
          <a:ext cx="6196848" cy="3622647"/>
        </p:xfrm>
        <a:graphic>
          <a:graphicData uri="http://schemas.openxmlformats.org/drawingml/2006/table">
            <a:tbl>
              <a:tblPr firstRow="1">
                <a:tableStyleId>{793D81CF-94F2-401A-BA57-92F5A7B2D0C5}</a:tableStyleId>
              </a:tblPr>
              <a:tblGrid>
                <a:gridCol w="1994646">
                  <a:extLst>
                    <a:ext uri="{9D8B030D-6E8A-4147-A177-3AD203B41FA5}">
                      <a16:colId xmlns="" xmlns:a16="http://schemas.microsoft.com/office/drawing/2014/main" val="2314139292"/>
                    </a:ext>
                  </a:extLst>
                </a:gridCol>
                <a:gridCol w="896469">
                  <a:extLst>
                    <a:ext uri="{9D8B030D-6E8A-4147-A177-3AD203B41FA5}">
                      <a16:colId xmlns="" xmlns:a16="http://schemas.microsoft.com/office/drawing/2014/main" val="638485542"/>
                    </a:ext>
                  </a:extLst>
                </a:gridCol>
                <a:gridCol w="3305733">
                  <a:extLst>
                    <a:ext uri="{9D8B030D-6E8A-4147-A177-3AD203B41FA5}">
                      <a16:colId xmlns="" xmlns:a16="http://schemas.microsoft.com/office/drawing/2014/main" val="1493383136"/>
                    </a:ext>
                  </a:extLst>
                </a:gridCol>
              </a:tblGrid>
              <a:tr h="354386">
                <a:tc>
                  <a:txBody>
                    <a:bodyPr/>
                    <a:lstStyle/>
                    <a:p>
                      <a:endParaRPr lang="tr-TR" dirty="0"/>
                    </a:p>
                  </a:txBody>
                  <a:tcPr anchor="ctr"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tr-TR"/>
                    </a:p>
                  </a:txBody>
                  <a:tcPr anchor="ctr"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sz="1200"/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124597281"/>
                  </a:ext>
                </a:extLst>
              </a:tr>
              <a:tr h="230887">
                <a:tc rowSpan="2">
                  <a:txBody>
                    <a:bodyPr/>
                    <a:lstStyle/>
                    <a:p>
                      <a:endParaRPr lang="tr-TR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2294606568"/>
                  </a:ext>
                </a:extLst>
              </a:tr>
              <a:tr h="23088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1533263808"/>
                  </a:ext>
                </a:extLst>
              </a:tr>
              <a:tr h="230887">
                <a:tc rowSpan="2">
                  <a:txBody>
                    <a:bodyPr/>
                    <a:lstStyle/>
                    <a:p>
                      <a:endParaRPr lang="tr-TR"/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endParaRPr lang="tr-TR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2655141056"/>
                  </a:ext>
                </a:extLst>
              </a:tr>
              <a:tr h="230887">
                <a:tc vMerge="1">
                  <a:txBody>
                    <a:bodyPr/>
                    <a:lstStyle/>
                    <a:p>
                      <a:endParaRPr lang="en-US" sz="1200"/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771636305"/>
                  </a:ext>
                </a:extLst>
              </a:tr>
              <a:tr h="354386">
                <a:tc>
                  <a:txBody>
                    <a:bodyPr/>
                    <a:lstStyle/>
                    <a:p>
                      <a:endParaRPr lang="tr-TR"/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endParaRPr lang="tr-TR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US" sz="1000"/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1424988619"/>
                  </a:ext>
                </a:extLst>
              </a:tr>
              <a:tr h="354386">
                <a:tc>
                  <a:txBody>
                    <a:bodyPr/>
                    <a:lstStyle/>
                    <a:p>
                      <a:endParaRPr lang="tr-TR"/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endParaRPr lang="tr-TR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US" sz="1000"/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3870825034"/>
                  </a:ext>
                </a:extLst>
              </a:tr>
              <a:tr h="354386">
                <a:tc>
                  <a:txBody>
                    <a:bodyPr/>
                    <a:lstStyle/>
                    <a:p>
                      <a:endParaRPr lang="tr-TR"/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endParaRPr lang="tr-TR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US" sz="1000"/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2798919998"/>
                  </a:ext>
                </a:extLst>
              </a:tr>
              <a:tr h="354386">
                <a:tc>
                  <a:txBody>
                    <a:bodyPr/>
                    <a:lstStyle/>
                    <a:p>
                      <a:endParaRPr lang="tr-TR"/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endParaRPr lang="tr-TR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US" sz="1000"/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1069187849"/>
                  </a:ext>
                </a:extLst>
              </a:tr>
              <a:tr h="375863">
                <a:tc>
                  <a:txBody>
                    <a:bodyPr/>
                    <a:lstStyle/>
                    <a:p>
                      <a:endParaRPr lang="tr-TR"/>
                    </a:p>
                  </a:txBody>
                  <a:tcPr anchor="ctr"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tr-TR"/>
                    </a:p>
                  </a:txBody>
                  <a:tcPr anchor="ctr"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sz="1000"/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1427279425"/>
                  </a:ext>
                </a:extLst>
              </a:tr>
              <a:tr h="176492">
                <a:tc rowSpan="2">
                  <a:txBody>
                    <a:bodyPr/>
                    <a:lstStyle/>
                    <a:p>
                      <a:endParaRPr lang="tr-TR"/>
                    </a:p>
                  </a:txBody>
                  <a:tcPr anchor="ctr"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tr-TR"/>
                    </a:p>
                  </a:txBody>
                  <a:tcPr anchor="ctr"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sz="1000"/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1152114340"/>
                  </a:ext>
                </a:extLst>
              </a:tr>
              <a:tr h="176492">
                <a:tc vMerge="1">
                  <a:txBody>
                    <a:bodyPr/>
                    <a:lstStyle/>
                    <a:p>
                      <a:endParaRPr lang="en-US" sz="1000"/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endParaRPr lang="tr-TR" dirty="0"/>
                    </a:p>
                  </a:txBody>
                  <a:tcPr anchor="ctr"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0349017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703334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SUSE_16x9_Template_2016 v7_ks">
  <a:themeElements>
    <a:clrScheme name="Custom 1">
      <a:dk1>
        <a:srgbClr val="003259"/>
      </a:dk1>
      <a:lt1>
        <a:srgbClr val="FFFFFF"/>
      </a:lt1>
      <a:dk2>
        <a:srgbClr val="02D35F"/>
      </a:dk2>
      <a:lt2>
        <a:srgbClr val="D9D8D6"/>
      </a:lt2>
      <a:accent1>
        <a:srgbClr val="A0FF5F"/>
      </a:accent1>
      <a:accent2>
        <a:srgbClr val="02A39C"/>
      </a:accent2>
      <a:accent3>
        <a:srgbClr val="1DB0E4"/>
      </a:accent3>
      <a:accent4>
        <a:srgbClr val="1A60A9"/>
      </a:accent4>
      <a:accent5>
        <a:srgbClr val="E04786"/>
      </a:accent5>
      <a:accent6>
        <a:srgbClr val="FC5547"/>
      </a:accent6>
      <a:hlink>
        <a:srgbClr val="1AA39A"/>
      </a:hlink>
      <a:folHlink>
        <a:srgbClr val="1DAFE3"/>
      </a:folHlink>
    </a:clrScheme>
    <a:fontScheme name="SUSE_2016_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9050" cap="rnd">
          <a:round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>
          <a:defRPr sz="1400" b="1" dirty="0" err="1" smtClean="0">
            <a:solidFill>
              <a:schemeClr val="tx2"/>
            </a:solidFill>
          </a:defRPr>
        </a:defPPr>
      </a:lstStyle>
    </a:txDef>
  </a:objectDefaults>
  <a:extraClrSchemeLst/>
  <a:extLst>
    <a:ext uri="{05A4C25C-085E-4340-85A3-A5531E510DB2}">
      <thm15:themeFamily xmlns="" xmlns:thm15="http://schemas.microsoft.com/office/thememl/2012/main" name="SUSE_16x9_Template_2016 v7_ks.potx" id="{CA153D18-3680-43C0-BAFA-A9DC7C8C6460}" vid="{79B5E05C-A7EF-4374-9621-74048ED1ECC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SUSE_16x9_Template_2016 v7_ks</Template>
  <TotalTime>0</TotalTime>
  <Words>0</Words>
  <Application>Microsoft Office PowerPoint</Application>
  <PresentationFormat>On-screen Show (16:9)</PresentationFormat>
  <Paragraphs>0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SUSE_16x9_Template_2016 v7_ks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SUS</dc:title>
  <dc:creator/>
  <cp:lastModifiedBy/>
  <cp:revision>545</cp:revision>
  <dcterms:created xsi:type="dcterms:W3CDTF">2019-07-22T16:48:18Z</dcterms:created>
  <dcterms:modified xsi:type="dcterms:W3CDTF">2022-01-26T13:32:38Z</dcterms:modified>
</cp:coreProperties>
</file>