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B8ED6D8-752B-444E-87DD-845BF80CC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0B39E71-75A4-4851-B1B9-92094023C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300F7-64D6-4744-9468-40FE5EB5534C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153B5D6-4904-4E13-9CD0-C8BAF10A8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155062F-CAD0-45E1-B887-50D5D61E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F0F7-6BB8-4B8E-BEB1-4015B5553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49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880A4951-F938-45EF-B2FA-55120A87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0709DD0-975B-44A9-BA01-4598B326A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519FA258-5833-46AD-988F-095906000C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300F7-64D6-4744-9468-40FE5EB5534C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A3B464C-A29E-40ED-BE39-5503A3FEAF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F9544B9-A4C1-4265-B2DE-80EDC0960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8F0F7-6BB8-4B8E-BEB1-4015B5553B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www.example.com/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4DC8609-4EBA-4C1B-BD83-9E7A48B4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Go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last </a:t>
            </a:r>
            <a:r>
              <a:rPr lang="hu-HU" dirty="0" err="1"/>
              <a:t>slide</a:t>
            </a:r>
            <a:endParaRPr lang="en-US" dirty="0"/>
          </a:p>
        </p:txBody>
      </p:sp>
      <p:pic>
        <p:nvPicPr>
          <p:cNvPr id="4" name="Kép 3">
            <a:hlinkClick r:id="" action="ppaction://hlinkshowjump?jump=lastslide"/>
            <a:extLst>
              <a:ext uri="{FF2B5EF4-FFF2-40B4-BE49-F238E27FC236}">
                <a16:creationId xmlns:a16="http://schemas.microsoft.com/office/drawing/2014/main" id="{CC2703BA-00F2-4EE3-B6F9-13F4C2142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2" y="3290887"/>
            <a:ext cx="3714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53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4DC8609-4EBA-4C1B-BD83-9E7A48B4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Go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next</a:t>
            </a:r>
            <a:r>
              <a:rPr lang="hu-HU" dirty="0"/>
              <a:t> </a:t>
            </a:r>
            <a:r>
              <a:rPr lang="hu-HU" dirty="0" err="1"/>
              <a:t>slide</a:t>
            </a:r>
            <a:endParaRPr lang="en-US" dirty="0"/>
          </a:p>
        </p:txBody>
      </p:sp>
      <p:pic>
        <p:nvPicPr>
          <p:cNvPr id="4" name="Kép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C2703BA-00F2-4EE3-B6F9-13F4C2142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2" y="3290887"/>
            <a:ext cx="3714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384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4DC8609-4EBA-4C1B-BD83-9E7A48B4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Go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previous</a:t>
            </a:r>
            <a:r>
              <a:rPr lang="hu-HU" dirty="0"/>
              <a:t> </a:t>
            </a:r>
            <a:r>
              <a:rPr lang="hu-HU" dirty="0" err="1"/>
              <a:t>slide</a:t>
            </a:r>
            <a:endParaRPr lang="en-US" dirty="0"/>
          </a:p>
        </p:txBody>
      </p:sp>
      <p:pic>
        <p:nvPicPr>
          <p:cNvPr id="4" name="Kép 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C2703BA-00F2-4EE3-B6F9-13F4C2142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2" y="3290887"/>
            <a:ext cx="3714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83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4DC8609-4EBA-4C1B-BD83-9E7A48B4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http://www.example.com</a:t>
            </a:r>
            <a:endParaRPr lang="en-US" dirty="0"/>
          </a:p>
        </p:txBody>
      </p:sp>
      <p:pic>
        <p:nvPicPr>
          <p:cNvPr id="4" name="Kép 3">
            <a:hlinkClick r:id="rId2"/>
            <a:extLst>
              <a:ext uri="{FF2B5EF4-FFF2-40B4-BE49-F238E27FC236}">
                <a16:creationId xmlns:a16="http://schemas.microsoft.com/office/drawing/2014/main" id="{CC2703BA-00F2-4EE3-B6F9-13F4C21427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2" y="3290887"/>
            <a:ext cx="3714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7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4DC8609-4EBA-4C1B-BD83-9E7A48B4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Go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„End Show” </a:t>
            </a:r>
            <a:r>
              <a:rPr lang="hu-HU" dirty="0" err="1"/>
              <a:t>slide</a:t>
            </a:r>
            <a:endParaRPr lang="en-US" dirty="0"/>
          </a:p>
        </p:txBody>
      </p:sp>
      <p:pic>
        <p:nvPicPr>
          <p:cNvPr id="4" name="Kép 3">
            <a:hlinkClick r:id="rId2" action="ppaction://hlinksldjump"/>
            <a:extLst>
              <a:ext uri="{FF2B5EF4-FFF2-40B4-BE49-F238E27FC236}">
                <a16:creationId xmlns:a16="http://schemas.microsoft.com/office/drawing/2014/main" id="{CC2703BA-00F2-4EE3-B6F9-13F4C21427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2" y="3290887"/>
            <a:ext cx="3714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171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4DC8609-4EBA-4C1B-BD83-9E7A48B4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End Show</a:t>
            </a:r>
            <a:endParaRPr lang="en-US" dirty="0"/>
          </a:p>
        </p:txBody>
      </p:sp>
      <p:pic>
        <p:nvPicPr>
          <p:cNvPr id="4" name="Kép 3">
            <a:hlinkClick r:id="" action="ppaction://hlinkshowjump?jump=endshow"/>
            <a:extLst>
              <a:ext uri="{FF2B5EF4-FFF2-40B4-BE49-F238E27FC236}">
                <a16:creationId xmlns:a16="http://schemas.microsoft.com/office/drawing/2014/main" id="{CC2703BA-00F2-4EE3-B6F9-13F4C2142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2" y="3290887"/>
            <a:ext cx="3714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47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4DC8609-4EBA-4C1B-BD83-9E7A48B4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Go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first</a:t>
            </a:r>
            <a:r>
              <a:rPr lang="hu-HU" dirty="0"/>
              <a:t> </a:t>
            </a:r>
            <a:r>
              <a:rPr lang="hu-HU" dirty="0" err="1"/>
              <a:t>slide</a:t>
            </a:r>
            <a:endParaRPr lang="en-US" dirty="0"/>
          </a:p>
        </p:txBody>
      </p:sp>
      <p:pic>
        <p:nvPicPr>
          <p:cNvPr id="4" name="Kép 3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C2703BA-00F2-4EE3-B6F9-13F4C2142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2" y="3290887"/>
            <a:ext cx="371475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937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37</Words>
  <Application>Microsoft Office PowerPoint</Application>
  <PresentationFormat>Szélesvásznú</PresentationFormat>
  <Paragraphs>7</Paragraphs>
  <Slides>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Office-téma</vt:lpstr>
      <vt:lpstr>Go to the last slide</vt:lpstr>
      <vt:lpstr>Go to the next slide</vt:lpstr>
      <vt:lpstr>Go to the previous slide</vt:lpstr>
      <vt:lpstr>http://www.example.com</vt:lpstr>
      <vt:lpstr>Go to the „End Show” slide</vt:lpstr>
      <vt:lpstr>End Show</vt:lpstr>
      <vt:lpstr>Go to the first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5</cp:revision>
  <dcterms:created xsi:type="dcterms:W3CDTF">2021-09-09T06:33:54Z</dcterms:created>
  <dcterms:modified xsi:type="dcterms:W3CDTF">2021-09-09T07:25:37Z</dcterms:modified>
</cp:coreProperties>
</file>