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7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FB1EC524-32F5-44BD-986B-499C97D65C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26688250-F522-4B92-9645-D8E15AF78F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BA8C206B-30B3-4561-BA1F-C50C98954D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BEA7F-7D4D-4DBB-A748-7E6410E93C0D}" type="datetimeFigureOut">
              <a:rPr lang="hu-HU" smtClean="0"/>
              <a:t>2021. 08. 16.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ADE9923F-B96E-4CCC-AED3-F9DF457918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5BEFC6D8-4204-4F02-8EEC-4DB5A25B09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26FDF-A1E1-445D-8D2E-27DA308F8CF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1222299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CB09E82-399B-459E-9841-8B336DD129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CD28E993-99C0-4ED9-B1D3-C52852DB37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2DE388D0-5033-43D2-9070-6867F9BF14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BEA7F-7D4D-4DBB-A748-7E6410E93C0D}" type="datetimeFigureOut">
              <a:rPr lang="hu-HU" smtClean="0"/>
              <a:t>2021. 08. 16.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9D02190C-635E-41D6-A98D-5EFB705C93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2E580792-2BCB-4C56-B9F2-F68AF892E4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26FDF-A1E1-445D-8D2E-27DA308F8CF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12355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>
            <a:extLst>
              <a:ext uri="{FF2B5EF4-FFF2-40B4-BE49-F238E27FC236}">
                <a16:creationId xmlns:a16="http://schemas.microsoft.com/office/drawing/2014/main" id="{C93F4090-1F2D-40DD-93C4-63A1D8BA225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C6F3B632-D308-4258-B3CD-9E4CF71BE0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F18BF181-CFED-4E51-95C4-C5D6E708CF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BEA7F-7D4D-4DBB-A748-7E6410E93C0D}" type="datetimeFigureOut">
              <a:rPr lang="hu-HU" smtClean="0"/>
              <a:t>2021. 08. 16.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ECBF3B8C-02FD-46C9-A6B6-88EC16D956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B655C7F7-0A1F-4953-B1A7-71185E291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26FDF-A1E1-445D-8D2E-27DA308F8CF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23361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576BF70-5C14-4562-8B17-DC8FC9ABAF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914007E0-DAC8-42FB-B085-BF9833A1B7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8A2BD530-88F6-4032-9D23-2B833A404E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BEA7F-7D4D-4DBB-A748-7E6410E93C0D}" type="datetimeFigureOut">
              <a:rPr lang="hu-HU" smtClean="0"/>
              <a:t>2021. 08. 16.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59C453A3-5BDA-4BCD-838A-58DCBD42B9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9B52C949-9A04-4587-95D8-5ABAB29F5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26FDF-A1E1-445D-8D2E-27DA308F8CF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61643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58102F5-D187-4DDC-8CD8-73C8B9B69A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F36FE432-A2E8-4949-9E6B-0DF60BD018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0685C40-C397-439C-944C-2119C9847A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BEA7F-7D4D-4DBB-A748-7E6410E93C0D}" type="datetimeFigureOut">
              <a:rPr lang="hu-HU" smtClean="0"/>
              <a:t>2021. 08. 16.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6CF8D94F-34C4-433E-96FB-B230B6D0C5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E9917A23-C24D-437B-AA3A-3E249070C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26FDF-A1E1-445D-8D2E-27DA308F8CF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786331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E9D4E7C-3E55-4336-835A-5057B9CDFA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77BE519-ECC2-45A3-9FDD-9DCDA200C78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91275D95-8192-44AE-B1D0-C3C303D62A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5AD2B307-AF46-4238-A9D9-42AA83FC3A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BEA7F-7D4D-4DBB-A748-7E6410E93C0D}" type="datetimeFigureOut">
              <a:rPr lang="hu-HU" smtClean="0"/>
              <a:t>2021. 08. 16.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BED35FB2-5351-4EF1-B451-DC03EAC8CF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E8CD1719-841D-4EA2-951D-F2DBB31A7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26FDF-A1E1-445D-8D2E-27DA308F8CF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99256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BF698FF1-1267-43AC-B7C6-87E563B972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ED44939F-B953-40FC-8C5E-DF44C3B4F6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DFBC5350-7EEE-405C-BDAE-47FCCB0EB6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id="{39F72F16-5AB7-4BD4-92BA-370026ABEE7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F401F780-6BA9-434F-BC71-2FB78DF671B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>
            <a:extLst>
              <a:ext uri="{FF2B5EF4-FFF2-40B4-BE49-F238E27FC236}">
                <a16:creationId xmlns:a16="http://schemas.microsoft.com/office/drawing/2014/main" id="{DDD4CC97-1843-471E-847B-14451C5D12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BEA7F-7D4D-4DBB-A748-7E6410E93C0D}" type="datetimeFigureOut">
              <a:rPr lang="hu-HU" smtClean="0"/>
              <a:t>2021. 08. 16.</a:t>
            </a:fld>
            <a:endParaRPr lang="hu-HU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DBB87274-E147-4DDA-83BD-B1C06F624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AADBEF69-83EB-4C1D-BD0E-70F9CF5EE9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26FDF-A1E1-445D-8D2E-27DA308F8CF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60273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B962AF89-74EA-4006-8FA1-BF3CFA41B4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014F36FD-80C8-4D68-854A-3B5AC06F8E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BEA7F-7D4D-4DBB-A748-7E6410E93C0D}" type="datetimeFigureOut">
              <a:rPr lang="hu-HU" smtClean="0"/>
              <a:t>2021. 08. 16.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D94C9734-D9EA-4CDA-B780-D98B10E94F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810AABDE-F76C-4E44-94AC-4313AE7947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26FDF-A1E1-445D-8D2E-27DA308F8CF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445098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:a16="http://schemas.microsoft.com/office/drawing/2014/main" id="{A2E8474D-B3A4-4BC7-8A50-204804CB67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BEA7F-7D4D-4DBB-A748-7E6410E93C0D}" type="datetimeFigureOut">
              <a:rPr lang="hu-HU" smtClean="0"/>
              <a:t>2021. 08. 16.</a:t>
            </a:fld>
            <a:endParaRPr lang="hu-HU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BCABB565-6598-498E-A49A-CE61B289B1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AD97D188-CBD2-4025-95F2-AD5E27A119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26FDF-A1E1-445D-8D2E-27DA308F8CF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286464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263728AA-684C-4A3E-8C02-7E7D1B3940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CC12785D-8CB2-469D-A51F-8005D29C41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BEB2F4BC-F204-4863-9043-F6BF0C2451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F7008357-CCD8-4ABC-A3BA-EAF7F579A6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BEA7F-7D4D-4DBB-A748-7E6410E93C0D}" type="datetimeFigureOut">
              <a:rPr lang="hu-HU" smtClean="0"/>
              <a:t>2021. 08. 16.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212F8C81-61B4-4BD5-ABD0-2A58528746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759DAB03-A3AB-4008-AF33-AF064B00BD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26FDF-A1E1-445D-8D2E-27DA308F8CF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48790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D0AD8D76-2A42-496A-8979-1A0BE28C16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>
            <a:extLst>
              <a:ext uri="{FF2B5EF4-FFF2-40B4-BE49-F238E27FC236}">
                <a16:creationId xmlns:a16="http://schemas.microsoft.com/office/drawing/2014/main" id="{0CA01337-CE31-45B0-9202-4E634F3D344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5DC47EBF-731F-4D30-BD6E-00676D875D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975E6AC5-923B-4084-99D5-842998829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BEA7F-7D4D-4DBB-A748-7E6410E93C0D}" type="datetimeFigureOut">
              <a:rPr lang="hu-HU" smtClean="0"/>
              <a:t>2021. 08. 16.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CA105FCA-B294-4580-8F73-53EC6C99C3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17063B3C-74D5-4043-BAEE-C0EDD39211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26FDF-A1E1-445D-8D2E-27DA308F8CF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820967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EBE3F9BB-5638-40F0-9041-46EBBB523C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CA2EEDDC-FE50-4219-B173-F0F6D166F7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6809A21E-45C5-4534-B20E-E554F6D912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EBEA7F-7D4D-4DBB-A748-7E6410E93C0D}" type="datetimeFigureOut">
              <a:rPr lang="hu-HU" smtClean="0"/>
              <a:t>2021. 08. 16.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BC9C1F1C-9472-4C2E-83C6-C35B8ED083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EED38415-16B3-44B7-B084-97A2E97438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A26FDF-A1E1-445D-8D2E-27DA308F8CF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08763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2876732D-B14A-45D8-A691-91F7AE64B7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1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0EE0F2A4-17A5-4737-AF16-BAF091C09D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674254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518F280-9789-4846-898E-ED7281744B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2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6154C90A-715E-4FCF-B5ED-F2EDB68321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503598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Szélesvásznú</PresentationFormat>
  <Paragraphs>2</Paragraphs>
  <Slides>2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Office-téma</vt:lpstr>
      <vt:lpstr>1</vt:lpstr>
      <vt:lpstr>2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</dc:title>
  <dc:creator>fejleszto</dc:creator>
  <cp:lastModifiedBy>fejleszto</cp:lastModifiedBy>
  <cp:revision>1</cp:revision>
  <dcterms:created xsi:type="dcterms:W3CDTF">2021-08-16T06:01:17Z</dcterms:created>
  <dcterms:modified xsi:type="dcterms:W3CDTF">2021-08-16T06:01:37Z</dcterms:modified>
</cp:coreProperties>
</file>