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0" r:id="rId4"/>
  </p:sldMasterIdLst>
  <p:notesMasterIdLst>
    <p:notesMasterId r:id="rId7"/>
  </p:notesMasterIdLst>
  <p:handoutMasterIdLst>
    <p:handoutMasterId r:id="rId8"/>
  </p:handoutMasterIdLst>
  <p:sldIdLst>
    <p:sldId id="276" r:id="rId5"/>
    <p:sldId id="277" r:id="rId6"/>
  </p:sldIdLst>
  <p:sldSz cx="9144000" cy="6858000" type="screen4x3"/>
  <p:notesSz cx="6797675" cy="9926638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Közepesen sötét stílus 2 – 1. jelölőszín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4C1A8A3-306A-4EB7-A6B1-4F7E0EB9C5D6}" styleName="Közepesen sötét stílus 3 – 5. jelölőszín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6E25E649-3F16-4E02-A733-19D2CDBF48F0}" styleName="Közepesen sötét stílus 3 – 1. jelölőszín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411" autoAdjust="0"/>
  </p:normalViewPr>
  <p:slideViewPr>
    <p:cSldViewPr>
      <p:cViewPr varScale="1">
        <p:scale>
          <a:sx n="114" d="100"/>
          <a:sy n="114" d="100"/>
        </p:scale>
        <p:origin x="714" y="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heme" Target="theme/theme1.xml"/><Relationship Id="rId5" Type="http://schemas.openxmlformats.org/officeDocument/2006/relationships/slide" Target="slides/slide1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Élőfej hely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22DC0BA-3F84-4B3D-A0CA-7E24D48452F2}" type="datetimeFigureOut">
              <a:rPr lang="hu-HU" smtClean="0"/>
              <a:t>2021. 12. 14.</a:t>
            </a:fld>
            <a:endParaRPr lang="hu-HU"/>
          </a:p>
        </p:txBody>
      </p:sp>
      <p:sp>
        <p:nvSpPr>
          <p:cNvPr id="4" name="Élőláb helye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C1C61EB-35D8-4B6B-A501-B97A56707029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78966387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Élőfej hely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AA0CF2B-A183-4507-89F1-9E8111719EC2}" type="datetimeFigureOut">
              <a:rPr lang="hu-HU" smtClean="0"/>
              <a:t>2021. 12. 14.</a:t>
            </a:fld>
            <a:endParaRPr lang="hu-HU"/>
          </a:p>
        </p:txBody>
      </p:sp>
      <p:sp>
        <p:nvSpPr>
          <p:cNvPr id="4" name="Diakép helye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hu-HU"/>
          </a:p>
        </p:txBody>
      </p:sp>
      <p:sp>
        <p:nvSpPr>
          <p:cNvPr id="5" name="Jegyzetek helye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0A3DE9-2A46-48C9-A68B-583D665FB27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5425844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0A3DE9-2A46-48C9-A68B-583D665FB277}" type="slidenum">
              <a:rPr lang="hu-HU" smtClean="0"/>
              <a:t>1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8438858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u-HU"/>
              <a:t>Alcím mintájának szerkesztése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049448-F6D5-4A0E-BA3B-A979310BDC26}" type="datetimeFigureOut">
              <a:rPr lang="hu-HU" smtClean="0">
                <a:solidFill>
                  <a:prstClr val="black">
                    <a:tint val="75000"/>
                  </a:prstClr>
                </a:solidFill>
              </a:rPr>
              <a:pPr/>
              <a:t>2021. 12. 14.</a:t>
            </a:fld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0E392F-423A-4B2F-819A-04E49CF4C524}" type="slidenum">
              <a:rPr lang="hu-H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2204010"/>
      </p:ext>
    </p:extLst>
  </p:cSld>
  <p:clrMapOvr>
    <a:masterClrMapping/>
  </p:clrMapOvr>
  <p:transition spd="slow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572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dirty="0"/>
              <a:t>Click to edit Master text styles</a:t>
            </a:r>
          </a:p>
          <a:p>
            <a:pPr lvl="1"/>
            <a:r>
              <a:rPr lang="hu-HU" dirty="0"/>
              <a:t>Second level</a:t>
            </a:r>
          </a:p>
          <a:p>
            <a:pPr lvl="2"/>
            <a:r>
              <a:rPr lang="hu-HU" dirty="0"/>
              <a:t>Third level</a:t>
            </a:r>
          </a:p>
          <a:p>
            <a:pPr lvl="3"/>
            <a:r>
              <a:rPr lang="hu-HU" dirty="0"/>
              <a:t>Fourth level</a:t>
            </a:r>
          </a:p>
          <a:p>
            <a:pPr lvl="4"/>
            <a:r>
              <a:rPr lang="hu-HU" dirty="0"/>
              <a:t>Fifth level</a:t>
            </a:r>
            <a:endParaRPr lang="en-US" dirty="0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5334000" y="1600200"/>
            <a:ext cx="3352800" cy="411480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2839678"/>
      </p:ext>
    </p:extLst>
  </p:cSld>
  <p:clrMapOvr>
    <a:masterClrMapping/>
  </p:clrMapOvr>
  <p:transition spd="slow">
    <p:fade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jpeg"/><Relationship Id="rId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hely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/>
              <a:t>Mintacím szerkesztése</a:t>
            </a:r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/>
            <a:fld id="{B1049448-F6D5-4A0E-BA3B-A979310BDC26}" type="datetimeFigureOut">
              <a:rPr lang="hu-HU" smtClean="0">
                <a:solidFill>
                  <a:prstClr val="black">
                    <a:tint val="75000"/>
                  </a:prstClr>
                </a:solidFill>
              </a:rPr>
              <a:pPr defTabSz="457200"/>
              <a:t>2021. 12. 14.</a:t>
            </a:fld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/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/>
            <a:fld id="{300E392F-423A-4B2F-819A-04E49CF4C524}" type="slidenum">
              <a:rPr lang="hu-HU" smtClean="0">
                <a:solidFill>
                  <a:prstClr val="black">
                    <a:tint val="75000"/>
                  </a:prstClr>
                </a:solidFill>
              </a:rPr>
              <a:pPr defTabSz="457200"/>
              <a:t>‹#›</a:t>
            </a:fld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7" name="Picture 8" descr="prezentacio_2020_beliv_bg_ME.jpg"/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715" y="0"/>
            <a:ext cx="9142569" cy="68579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9313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82" r:id="rId2"/>
  </p:sldLayoutIdLst>
  <p:transition spd="slow">
    <p:fad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>
            <a:alphaModFix amt="70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itle 20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/>
          </a:bodyPr>
          <a:lstStyle/>
          <a:p>
            <a:r>
              <a:rPr lang="hu-HU" sz="3200" b="1" dirty="0" err="1">
                <a:solidFill>
                  <a:schemeClr val="tx2">
                    <a:lumMod val="75000"/>
                  </a:schemeClr>
                </a:solidFill>
              </a:rPr>
              <a:t>Title</a:t>
            </a:r>
            <a:endParaRPr lang="en-GB" sz="3200" b="1" dirty="0">
              <a:solidFill>
                <a:schemeClr val="tx2">
                  <a:lumMod val="75000"/>
                </a:schemeClr>
              </a:solidFill>
            </a:endParaRPr>
          </a:p>
        </p:txBody>
      </p:sp>
      <p:cxnSp>
        <p:nvCxnSpPr>
          <p:cNvPr id="9" name="Egyenes összekötő 8"/>
          <p:cNvCxnSpPr/>
          <p:nvPr/>
        </p:nvCxnSpPr>
        <p:spPr>
          <a:xfrm>
            <a:off x="0" y="908720"/>
            <a:ext cx="9144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artalom helye 2"/>
          <p:cNvSpPr txBox="1">
            <a:spLocks/>
          </p:cNvSpPr>
          <p:nvPr/>
        </p:nvSpPr>
        <p:spPr>
          <a:xfrm>
            <a:off x="235170" y="1124744"/>
            <a:ext cx="8568952" cy="4896544"/>
          </a:xfrm>
          <a:prstGeom prst="rect">
            <a:avLst/>
          </a:prstGeom>
          <a:noFill/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47840" indent="-358560">
              <a:spcBef>
                <a:spcPts val="479"/>
              </a:spcBef>
              <a:buClr>
                <a:srgbClr val="254061"/>
              </a:buClr>
              <a:buFont typeface="Arial"/>
              <a:buChar char="•"/>
            </a:pPr>
            <a:r>
              <a:rPr lang="hu-HU" sz="2400" spc="-1" dirty="0" err="1">
                <a:solidFill>
                  <a:srgbClr val="254061"/>
                </a:solidFill>
              </a:rPr>
              <a:t>Bullet</a:t>
            </a:r>
            <a:r>
              <a:rPr lang="hu-HU" sz="2400" spc="-1" dirty="0">
                <a:solidFill>
                  <a:srgbClr val="254061"/>
                </a:solidFill>
              </a:rPr>
              <a:t> </a:t>
            </a:r>
            <a:r>
              <a:rPr lang="hu-HU" sz="2400" spc="-1" dirty="0" err="1">
                <a:solidFill>
                  <a:srgbClr val="254061"/>
                </a:solidFill>
              </a:rPr>
              <a:t>Point</a:t>
            </a:r>
            <a:r>
              <a:rPr lang="hu-HU" sz="2400" spc="-1" dirty="0">
                <a:solidFill>
                  <a:srgbClr val="254061"/>
                </a:solidFill>
              </a:rPr>
              <a:t> 1</a:t>
            </a:r>
          </a:p>
          <a:p>
            <a:pPr marL="447840" indent="-358560">
              <a:spcBef>
                <a:spcPts val="479"/>
              </a:spcBef>
              <a:buClr>
                <a:srgbClr val="254061"/>
              </a:buClr>
              <a:buFont typeface="Arial"/>
              <a:buChar char="•"/>
            </a:pPr>
            <a:r>
              <a:rPr lang="hu-HU" sz="2400" spc="-1" dirty="0" err="1">
                <a:solidFill>
                  <a:srgbClr val="254061"/>
                </a:solidFill>
              </a:rPr>
              <a:t>Bullet</a:t>
            </a:r>
            <a:r>
              <a:rPr lang="hu-HU" sz="2400" spc="-1" dirty="0">
                <a:solidFill>
                  <a:srgbClr val="254061"/>
                </a:solidFill>
              </a:rPr>
              <a:t> </a:t>
            </a:r>
            <a:r>
              <a:rPr lang="hu-HU" sz="2400" spc="-1" dirty="0" err="1">
                <a:solidFill>
                  <a:srgbClr val="254061"/>
                </a:solidFill>
              </a:rPr>
              <a:t>Point</a:t>
            </a:r>
            <a:r>
              <a:rPr lang="hu-HU" sz="2400" spc="-1" dirty="0">
                <a:solidFill>
                  <a:srgbClr val="254061"/>
                </a:solidFill>
              </a:rPr>
              <a:t> 2</a:t>
            </a:r>
            <a:endParaRPr lang="hu-HU" sz="2400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393322"/>
      </p:ext>
    </p:extLst>
  </p:cSld>
  <p:clrMapOvr>
    <a:masterClrMapping/>
  </p:clrMapOvr>
  <p:transition spd="slow"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D934E18D-BE60-472B-9EE4-EC4C81EBE6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70A2654F-2FD7-4478-9123-2CA85B6A0F96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Kép helye 3">
            <a:extLst>
              <a:ext uri="{FF2B5EF4-FFF2-40B4-BE49-F238E27FC236}">
                <a16:creationId xmlns:a16="http://schemas.microsoft.com/office/drawing/2014/main" id="{B8AC5474-EB9B-47E0-84F4-5C244830AA7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943502549"/>
      </p:ext>
    </p:extLst>
  </p:cSld>
  <p:clrMapOvr>
    <a:masterClrMapping/>
  </p:clrMapOvr>
  <p:transition spd="slow">
    <p:fade/>
  </p:transition>
</p:sld>
</file>

<file path=ppt/theme/theme1.xml><?xml version="1.0" encoding="utf-8"?>
<a:theme xmlns:a="http://schemas.openxmlformats.org/drawingml/2006/main" name="2_Office-té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kumentum" ma:contentTypeID="0x010100A8E0EEA1FDF22B4AB9A41CD42CC14085" ma:contentTypeVersion="1" ma:contentTypeDescription="Új dokumentum létrehozása." ma:contentTypeScope="" ma:versionID="3fca4aae0ccb6bb53f9dfb35bb65603f">
  <xsd:schema xmlns:xsd="http://www.w3.org/2001/XMLSchema" xmlns:xs="http://www.w3.org/2001/XMLSchema" xmlns:p="http://schemas.microsoft.com/office/2006/metadata/properties" xmlns:ns2="1912680a-3fbf-4781-a727-3cadb64feb6e" targetNamespace="http://schemas.microsoft.com/office/2006/metadata/properties" ma:root="true" ma:fieldsID="f64fd50740304cbc31cf1f1e2d701ee6" ns2:_="">
    <xsd:import namespace="1912680a-3fbf-4781-a727-3cadb64feb6e"/>
    <xsd:element name="properties">
      <xsd:complexType>
        <xsd:sequence>
          <xsd:element name="documentManagement">
            <xsd:complexType>
              <xsd:all>
                <xsd:element ref="ns2:SharedWithUser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912680a-3fbf-4781-a727-3cadb64feb6e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Résztvevők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artalomtípus"/>
        <xsd:element ref="dc:title" minOccurs="0" maxOccurs="1" ma:index="4" ma:displayName="Cím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F6629FD1-B2E9-4024-BAA0-2A5AF2A5C569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B0FCC65F-A90E-4974-BA8C-BD847B51AE9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912680a-3fbf-4781-a727-3cadb64feb6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ED4E8ED5-C75C-4897-84EB-B65FE5F9C540}">
  <ds:schemaRefs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</Words>
  <Application>Microsoft Office PowerPoint</Application>
  <PresentationFormat>Diavetítés a képernyőre (4:3 oldalarány)</PresentationFormat>
  <Paragraphs>4</Paragraphs>
  <Slides>2</Slides>
  <Notes>1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2</vt:i4>
      </vt:variant>
      <vt:variant>
        <vt:lpstr>Téma</vt:lpstr>
      </vt:variant>
      <vt:variant>
        <vt:i4>1</vt:i4>
      </vt:variant>
      <vt:variant>
        <vt:lpstr>Diacímek</vt:lpstr>
      </vt:variant>
      <vt:variant>
        <vt:i4>2</vt:i4>
      </vt:variant>
    </vt:vector>
  </HeadingPairs>
  <TitlesOfParts>
    <vt:vector size="5" baseType="lpstr">
      <vt:lpstr>Arial</vt:lpstr>
      <vt:lpstr>Calibri</vt:lpstr>
      <vt:lpstr>2_Office-téma</vt:lpstr>
      <vt:lpstr>Title</vt:lpstr>
      <vt:lpstr>PowerPoint-bemutató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2020-01-23T09:33:37Z</dcterms:created>
  <dcterms:modified xsi:type="dcterms:W3CDTF">2021-12-14T08:38:26Z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0x010100A8E0EEA1FDF22B4AB9A41CD42CC14085</vt:lpwstr>
  </property>
</Properties>
</file>