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8469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3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05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59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30F393-057F-2A92-FF80-444B12582A1C}"/>
              </a:ext>
            </a:extLst>
          </p:cNvPr>
          <p:cNvSpPr/>
          <p:nvPr/>
        </p:nvSpPr>
        <p:spPr>
          <a:xfrm>
            <a:off x="1078346" y="2362200"/>
            <a:ext cx="2461491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BAB1C4-4F8E-2170-42AA-46FD4013E39D}"/>
              </a:ext>
            </a:extLst>
          </p:cNvPr>
          <p:cNvSpPr/>
          <p:nvPr/>
        </p:nvSpPr>
        <p:spPr>
          <a:xfrm>
            <a:off x="8652162" y="2362200"/>
            <a:ext cx="2461491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B98EC-EEC9-D36D-471E-BB47A72D19DE}"/>
              </a:ext>
            </a:extLst>
          </p:cNvPr>
          <p:cNvSpPr/>
          <p:nvPr/>
        </p:nvSpPr>
        <p:spPr>
          <a:xfrm>
            <a:off x="4865254" y="2362200"/>
            <a:ext cx="2461491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0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7</cp:revision>
  <dcterms:created xsi:type="dcterms:W3CDTF">2022-11-23T15:52:28Z</dcterms:created>
  <dcterms:modified xsi:type="dcterms:W3CDTF">2022-11-24T09:16:52Z</dcterms:modified>
</cp:coreProperties>
</file>