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5300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6342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ábláza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035503"/>
              </p:ext>
            </p:extLst>
          </p:nvPr>
        </p:nvGraphicFramePr>
        <p:xfrm>
          <a:off x="2032000" y="719666"/>
          <a:ext cx="8127999" cy="741680"/>
        </p:xfrm>
        <a:graphic>
          <a:graphicData uri="http://schemas.openxmlformats.org/drawingml/2006/table">
            <a:tbl>
              <a:tblPr firstRow="1" firstCol="1" lastCol="1" bandRow="1">
                <a:tableStyleId>{3B4B98B0-60AC-42C2-AFA5-B58CD77FA1E5}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636445095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5634064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6819463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1623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mtClean="0"/>
                        <a:t>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34999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0456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Szélesvásznú</PresentationFormat>
  <Paragraphs>6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Office-téma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cp:revision>1</cp:revision>
  <dcterms:created xsi:type="dcterms:W3CDTF">2024-01-21T23:29:39Z</dcterms:created>
  <dcterms:modified xsi:type="dcterms:W3CDTF">2024-01-21T23:30:19Z</dcterms:modified>
</cp:coreProperties>
</file>