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Poppins Light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1"/>
          <p:cNvGrpSpPr/>
          <p:nvPr/>
        </p:nvGrpSpPr>
        <p:grpSpPr>
          <a:xfrm>
            <a:off x="0" y="1440"/>
            <a:ext cx="12190680" cy="68400"/>
            <a:chOff x="0" y="1440"/>
            <a:chExt cx="12190680" cy="68400"/>
          </a:xfrm>
        </p:grpSpPr>
        <p:sp>
          <p:nvSpPr>
            <p:cNvPr id="1" name="Rectangle 2"/>
            <p:cNvSpPr/>
            <p:nvPr/>
          </p:nvSpPr>
          <p:spPr>
            <a:xfrm rot="16200000">
              <a:off x="331560" y="-330120"/>
              <a:ext cx="67320" cy="730440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Poppins Light"/>
              </a:endParaRPr>
            </a:p>
          </p:txBody>
        </p:sp>
        <p:sp>
          <p:nvSpPr>
            <p:cNvPr id="2" name="Rectangle 3"/>
            <p:cNvSpPr/>
            <p:nvPr/>
          </p:nvSpPr>
          <p:spPr>
            <a:xfrm rot="16200000">
              <a:off x="4918680" y="-2979000"/>
              <a:ext cx="67320" cy="6031080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Poppins Light"/>
              </a:endParaRPr>
            </a:p>
          </p:txBody>
        </p:sp>
        <p:sp>
          <p:nvSpPr>
            <p:cNvPr id="3" name="Rectangle 4"/>
            <p:cNvSpPr/>
            <p:nvPr/>
          </p:nvSpPr>
          <p:spPr>
            <a:xfrm rot="16200000">
              <a:off x="8537400" y="-565200"/>
              <a:ext cx="67320" cy="1203480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Poppins Light"/>
              </a:endParaRPr>
            </a:p>
          </p:txBody>
        </p:sp>
        <p:sp>
          <p:nvSpPr>
            <p:cNvPr id="4" name="Rectangle 5"/>
            <p:cNvSpPr/>
            <p:nvPr/>
          </p:nvSpPr>
          <p:spPr>
            <a:xfrm rot="16200000">
              <a:off x="10648800" y="-1471680"/>
              <a:ext cx="67320" cy="3016440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Poppins Light"/>
              </a:endParaRPr>
            </a:p>
          </p:txBody>
        </p:sp>
        <p:sp>
          <p:nvSpPr>
            <p:cNvPr id="5" name="Rectangle 6"/>
            <p:cNvSpPr/>
            <p:nvPr/>
          </p:nvSpPr>
          <p:spPr>
            <a:xfrm rot="16200000">
              <a:off x="1299960" y="-565200"/>
              <a:ext cx="67320" cy="12034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Poppins Light"/>
              </a:endParaRPr>
            </a:p>
          </p:txBody>
        </p:sp>
      </p:grpSp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Poppins Light"/>
              </a:rPr>
              <a:t>Click to edit the title text format</a:t>
            </a:r>
            <a:endParaRPr b="0" lang="en-US" sz="44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111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Click to edit the outline text format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Second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Fifth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Sixth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Seventh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111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Click to edit the outline text format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Second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Fifth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Sixth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Poppins Light"/>
              </a:rPr>
              <a:t>Seventh Outline Level</a:t>
            </a:r>
            <a:endParaRPr b="0" lang="en-US" sz="1800" spc="-1" strike="noStrike">
              <a:solidFill>
                <a:schemeClr val="dk1"/>
              </a:solidFill>
              <a:latin typeface="Poppins Ligh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/>
          </p:nvPr>
        </p:nvSpPr>
        <p:spPr>
          <a:xfrm>
            <a:off x="731880" y="2374560"/>
            <a:ext cx="8202600" cy="92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70000"/>
              </a:lnSpc>
              <a:spcBef>
                <a:spcPts val="1001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chemeClr val="lt1"/>
                </a:solidFill>
                <a:latin typeface="Poppins Medium"/>
              </a:rPr>
              <a:t>Bohus</a:t>
            </a:r>
            <a:endParaRPr b="0" lang="en-US" sz="3200" spc="-1" strike="noStrike">
              <a:solidFill>
                <a:schemeClr val="dk1"/>
              </a:solidFill>
              <a:latin typeface="Poppins Ligh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SUSE Infinity">
  <a:themeElements>
    <a:clrScheme name="SUSE Infinity">
      <a:dk1>
        <a:srgbClr val="000000"/>
      </a:dk1>
      <a:lt1>
        <a:srgbClr val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SUSE Infinity">
      <a:majorFont>
        <a:latin typeface="Poppins Medium" pitchFamily="0" charset="1"/>
        <a:ea typeface=""/>
        <a:cs typeface=""/>
      </a:majorFont>
      <a:minorFont>
        <a:latin typeface="Poppins Light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SUSE Infinity</Template>
  <TotalTime>6527</TotalTime>
  <Application>LibreOfficeDev/24.8.0.0.alpha0$Windows_X86_64 LibreOffice_project/7cf4681c32e26ee8c35735896482ee13046da5ba</Application>
  <AppVersion>15.0000</AppVersion>
  <Words>657</Words>
  <Paragraphs>174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2023-01-19T00:32:55Z</dcterms:created>
  <dc:creator>Keith Miracle</dc:creator>
  <dc:description/>
  <dc:language>en-US</dc:language>
  <cp:lastModifiedBy/>
  <dcterms:modified xsi:type="dcterms:W3CDTF">2023-12-13T16:51:12Z</dcterms:modified>
  <cp:revision>81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0x0101004E85C0C18C362341AC2F2BB5F0B2550A</vt:lpwstr>
  </property>
  <property fmtid="{D5CDD505-2E9C-101B-9397-08002B2CF9AE}" pid="3" name="HiddenSlides">
    <vt:i4>3</vt:i4>
  </property>
  <property fmtid="{D5CDD505-2E9C-101B-9397-08002B2CF9AE}" pid="4" name="Notes">
    <vt:i4>4</vt:i4>
  </property>
  <property fmtid="{D5CDD505-2E9C-101B-9397-08002B2CF9AE}" pid="5" name="PresentationFormat">
    <vt:lpwstr>Widescreen</vt:lpwstr>
  </property>
  <property fmtid="{D5CDD505-2E9C-101B-9397-08002B2CF9AE}" pid="6" name="Slides">
    <vt:i4>1</vt:i4>
  </property>
</Properties>
</file>