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
<Relationships xmlns="http://schemas.openxmlformats.org/package/2006/relationships">
  <Relationship Id="rId3" Type="http://schemas.openxmlformats.org/package/2006/relationships/metadata/core-properties" Target="docProps/core.xml"/>
  <Relationship Id="rId2" Type="http://schemas.openxmlformats.org/package/2006/relationships/metadata/thumbnail" Target="docProps/thumbnail.jpeg"/>
  <Relationship Id="rId1" Type="http://schemas.openxmlformats.org/officeDocument/2006/relationships/officeDocument" Target="ppt/presentation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09" autoAdjust="0"/>
    <p:restoredTop sz="94660"/>
  </p:normalViewPr>
  <p:slideViewPr>
    <p:cSldViewPr snapToGrid="0">
      <p:cViewPr varScale="1">
        <p:scale>
          <a:sx n="34" d="100"/>
          <a:sy n="34" d="100"/>
        </p:scale>
        <p:origin x="72" y="15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
  <Relationship Id="rId3" Type="http://schemas.openxmlformats.org/officeDocument/2006/relationships/slide" Target="slides/slide2.xml"/>
  <Relationship Id="rId7" Type="http://schemas.openxmlformats.org/officeDocument/2006/relationships/tableStyles" Target="tableStyles.xml"/>
  <Relationship Id="rId2" Type="http://schemas.openxmlformats.org/officeDocument/2006/relationships/slide" Target="slides/slide1.xml"/>
  <Relationship Id="rId1" Type="http://schemas.openxmlformats.org/officeDocument/2006/relationships/slideMaster" Target="slideMasters/slideMaster1.xml"/>
  <Relationship Id="rId6" Type="http://schemas.openxmlformats.org/officeDocument/2006/relationships/theme" Target="theme/theme1.xml"/>
  <Relationship Id="rId5" Type="http://schemas.openxmlformats.org/officeDocument/2006/relationships/viewProps" Target="viewProps.xml"/>
  <Relationship Id="rId4" Type="http://schemas.openxmlformats.org/officeDocument/2006/relationships/presProps" Target="presProps.xml"/>
</Relationships>

</file>

<file path=ppt/slideLayouts/_rels/slideLayout1.xml.rels><?xml version="1.0" encoding="UTF-8" standalone="yes"?>
<Relationships xmlns="http://schemas.openxmlformats.org/package/2006/relationships">
  <Relationship Id="rId3" Type="http://schemas.openxmlformats.org/officeDocument/2006/relationships/image" Target="../media/image2.png"/>
  <Relationship Id="rId2" Type="http://schemas.openxmlformats.org/officeDocument/2006/relationships/image" Target="../media/image1.png"/>
 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 <Relationship Id="rId3" Type="http://schemas.openxmlformats.org/officeDocument/2006/relationships/image" Target="../media/image2.png"/>
  <Relationship Id="rId2" Type="http://schemas.openxmlformats.org/officeDocument/2006/relationships/image" Target="../media/image1.png"/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hu-HU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hu-HU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0D6FE-7D48-41CA-B188-F0D544AABA8A}" type="datetimeFigureOut">
              <a:rPr lang="hu-HU" smtClean="0"/>
              <a:t>2023. 12. 02.</a:t>
            </a:fld>
            <a:endParaRPr lang="hu-HU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9F40-25CE-4CDD-A69D-7C9855E162C1}" type="slidenum">
              <a:rPr lang="hu-HU" smtClean="0"/>
              <a:t>‹Nr.›</a:t>
            </a:fld>
            <a:endParaRPr lang="hu-HU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900" y="-33337"/>
            <a:ext cx="42291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9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hu-HU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hu-HU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0D6FE-7D48-41CA-B188-F0D544AABA8A}" type="datetimeFigureOut">
              <a:rPr lang="hu-HU" smtClean="0"/>
              <a:t>2023. 12. 02.</a:t>
            </a:fld>
            <a:endParaRPr lang="hu-HU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9F40-25CE-4CDD-A69D-7C9855E162C1}" type="slidenum">
              <a:rPr lang="hu-HU" smtClean="0"/>
              <a:t>‹Nr.›</a:t>
            </a:fld>
            <a:endParaRPr lang="hu-HU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75" y="0"/>
            <a:ext cx="42291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173527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2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1" Type="http://schemas.openxmlformats.org/officeDocument/2006/relationships/slideLayout" Target="../slideLayouts/slideLayout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hu-HU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hu-HU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0D6FE-7D48-41CA-B188-F0D544AABA8A}" type="datetimeFigureOut">
              <a:rPr lang="hu-HU" smtClean="0"/>
              <a:t>2023. 12. 02.</a:t>
            </a:fld>
            <a:endParaRPr lang="hu-HU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19F40-25CE-4CDD-A69D-7C9855E162C1}" type="slidenum">
              <a:rPr lang="hu-HU" smtClean="0"/>
              <a:t>‹Nr.›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816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endParaRPr lang="hu-HU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 smtClean="0"/>
              <a:t>Slide</a:t>
            </a:r>
            <a:r>
              <a:rPr lang="hu-HU" dirty="0" smtClean="0"/>
              <a:t> </a:t>
            </a:r>
            <a:r>
              <a:rPr lang="hu-HU" dirty="0" err="1" smtClean="0"/>
              <a:t>bg</a:t>
            </a:r>
            <a:r>
              <a:rPr lang="hu-HU" dirty="0" smtClean="0"/>
              <a:t> </a:t>
            </a:r>
            <a:r>
              <a:rPr lang="hu-HU" dirty="0" err="1" smtClean="0"/>
              <a:t>fill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above</a:t>
            </a:r>
            <a:r>
              <a:rPr lang="hu-HU" dirty="0" smtClean="0"/>
              <a:t> text </a:t>
            </a:r>
            <a:r>
              <a:rPr lang="hu-HU" dirty="0" err="1" smtClean="0"/>
              <a:t>placteholder</a:t>
            </a:r>
            <a:r>
              <a:rPr lang="hu-HU" dirty="0" smtClean="0"/>
              <a:t> </a:t>
            </a:r>
            <a:r>
              <a:rPr lang="hu-HU" dirty="0" err="1" smtClean="0"/>
              <a:t>box</a:t>
            </a:r>
            <a:r>
              <a:rPr lang="hu-HU" dirty="0" smtClean="0"/>
              <a:t> is </a:t>
            </a:r>
            <a:r>
              <a:rPr lang="hu-HU" dirty="0" err="1" smtClean="0"/>
              <a:t>set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master</a:t>
            </a:r>
            <a:r>
              <a:rPr lang="hu-HU" dirty="0" smtClean="0"/>
              <a:t> </a:t>
            </a:r>
            <a:r>
              <a:rPr lang="hu-HU" dirty="0" err="1" smtClean="0"/>
              <a:t>slide</a:t>
            </a:r>
            <a:r>
              <a:rPr lang="hu-HU" dirty="0" smtClean="0"/>
              <a:t>: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background</a:t>
            </a:r>
            <a:r>
              <a:rPr lang="hu-HU" dirty="0" smtClean="0"/>
              <a:t> image is  </a:t>
            </a:r>
            <a:r>
              <a:rPr lang="hu-HU" dirty="0" err="1" smtClean="0"/>
              <a:t>visible</a:t>
            </a:r>
            <a:r>
              <a:rPr lang="hu-HU" dirty="0" smtClean="0"/>
              <a:t>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151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 smtClean="0"/>
              <a:t>Slide</a:t>
            </a:r>
            <a:r>
              <a:rPr lang="hu-HU" dirty="0" smtClean="0"/>
              <a:t> </a:t>
            </a:r>
            <a:r>
              <a:rPr lang="hu-HU" dirty="0" err="1" smtClean="0"/>
              <a:t>bg</a:t>
            </a:r>
            <a:r>
              <a:rPr lang="hu-HU" dirty="0" smtClean="0"/>
              <a:t> </a:t>
            </a:r>
            <a:r>
              <a:rPr lang="hu-HU" dirty="0" err="1" smtClean="0"/>
              <a:t>fill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above</a:t>
            </a:r>
            <a:r>
              <a:rPr lang="hu-HU" dirty="0" smtClean="0"/>
              <a:t> </a:t>
            </a:r>
            <a:r>
              <a:rPr lang="hu-HU" dirty="0" err="1" smtClean="0"/>
              <a:t>textbox</a:t>
            </a:r>
            <a:r>
              <a:rPr lang="hu-HU" dirty="0" smtClean="0"/>
              <a:t> is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set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master</a:t>
            </a:r>
            <a:r>
              <a:rPr lang="hu-HU" dirty="0" smtClean="0"/>
              <a:t> </a:t>
            </a:r>
            <a:r>
              <a:rPr lang="hu-HU" dirty="0" err="1" smtClean="0"/>
              <a:t>slide</a:t>
            </a:r>
            <a:r>
              <a:rPr lang="hu-HU" dirty="0" smtClean="0"/>
              <a:t>, </a:t>
            </a:r>
            <a:r>
              <a:rPr lang="hu-HU" dirty="0" err="1" smtClean="0"/>
              <a:t>but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this</a:t>
            </a:r>
            <a:r>
              <a:rPr lang="hu-HU" dirty="0" smtClean="0"/>
              <a:t> </a:t>
            </a:r>
            <a:r>
              <a:rPr lang="hu-HU" dirty="0" err="1" smtClean="0"/>
              <a:t>normal</a:t>
            </a:r>
            <a:r>
              <a:rPr lang="hu-HU" dirty="0" smtClean="0"/>
              <a:t> </a:t>
            </a:r>
            <a:r>
              <a:rPr lang="hu-HU" dirty="0" err="1" smtClean="0"/>
              <a:t>slide</a:t>
            </a:r>
            <a:r>
              <a:rPr lang="hu-HU" dirty="0" smtClean="0"/>
              <a:t>: </a:t>
            </a:r>
            <a:r>
              <a:rPr lang="hu-HU" dirty="0" err="1" smtClean="0"/>
              <a:t>background</a:t>
            </a:r>
            <a:r>
              <a:rPr lang="hu-HU" dirty="0" smtClean="0"/>
              <a:t> image is </a:t>
            </a:r>
            <a:r>
              <a:rPr lang="hu-HU" dirty="0" err="1" smtClean="0"/>
              <a:t>overlapped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74351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44</Words>
  <Application>Microsoft Office PowerPoint</Application>
  <PresentationFormat>Breitbild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Gábor Kelemen2010</dc:creator>
  <cp:lastModifiedBy>Gábor Kelemen2010</cp:lastModifiedBy>
  <cp:revision>4</cp:revision>
  <dcterms:created xsi:type="dcterms:W3CDTF">2023-12-02T21:48:24Z</dcterms:created>
  <dcterms:modified xsi:type="dcterms:W3CDTF">2023-12-02T21:58:34Z</dcterms:modified>
</cp:coreProperties>
</file>