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_rels/slideLayout1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_rels/slide1.xml.rels" ContentType="application/vnd.openxmlformats-package.relationships+xml"/>
  <Override PartName="/ppt/presProps.xml" ContentType="application/vnd.openxmlformats-officedocument.presentationml.presPro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>
              <a:buNone/>
            </a:pPr>
            <a:endParaRPr b="0" lang="hu-H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spAutoFit/>
          </a:bodyPr>
          <a:p>
            <a:pPr indent="0" algn="ctr">
              <a:buNone/>
            </a:pPr>
            <a:endParaRPr b="0" lang="hu-HU" sz="32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82D68DF-9522-4B21-B4FD-E476CFE631CB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hu-HU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hu-HU" sz="6000" strike="noStrike" u="none">
                <a:solidFill>
                  <a:schemeClr val="dk1"/>
                </a:solidFill>
                <a:effectLst/>
                <a:uFillTx/>
                <a:latin typeface="Calibri Light"/>
              </a:rPr>
              <a:t>Mintacím szerkesztése</a:t>
            </a:r>
            <a:endParaRPr b="0" lang="hu-HU" sz="6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hu-H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hu-H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 </a:t>
            </a:r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hu-HU" sz="14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 </a:t>
            </a:r>
            <a:endParaRPr b="0" lang="hu-HU" sz="14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hu-H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5CEA1A8-C5C5-47FA-80F1-31AF2B745CAD}" type="slidenum">
              <a:rPr b="0" lang="hu-HU" sz="1200" strike="noStrike" u="none">
                <a:solidFill>
                  <a:schemeClr val="dk1">
                    <a:tint val="75000"/>
                  </a:schemeClr>
                </a:solidFill>
                <a:effectLst/>
                <a:uFillTx/>
                <a:latin typeface="Calibri"/>
              </a:rPr>
              <a:t>1</a:t>
            </a:fld>
            <a:endParaRPr b="0" lang="hu-HU" sz="12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Click to edit the outline text format</a:t>
            </a:r>
            <a:endParaRPr b="0" lang="hu-HU" sz="2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1" marL="432000" indent="-216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Second Outline Level</a:t>
            </a:r>
            <a:endParaRPr b="0" lang="hu-HU" sz="20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2" marL="648000" indent="-216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Third Outline Level</a:t>
            </a:r>
            <a:endParaRPr b="0" lang="hu-H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3" marL="864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18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Fourth Outline Level</a:t>
            </a:r>
            <a:endParaRPr b="0" lang="hu-HU" sz="1800" strike="noStrike" u="none">
              <a:solidFill>
                <a:schemeClr val="dk1"/>
              </a:solidFill>
              <a:effectLst/>
              <a:uFillTx/>
              <a:latin typeface="Calibri"/>
            </a:endParaRPr>
          </a:p>
          <a:p>
            <a:pPr lvl="4" marL="108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Fifth Outline Level</a:t>
            </a:r>
            <a:endParaRPr b="0" lang="hu-HU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5" marL="1296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Sixth Outline Level</a:t>
            </a:r>
            <a:endParaRPr b="0" lang="hu-HU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  <a:p>
            <a:pPr lvl="6" marL="151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hu-HU" sz="2000" strike="noStrike" u="none">
                <a:solidFill>
                  <a:srgbClr val="000000"/>
                </a:solidFill>
                <a:effectLst/>
                <a:uFillTx/>
                <a:latin typeface="Times New Roman"/>
              </a:rPr>
              <a:t>Seventh Outline Level</a:t>
            </a:r>
            <a:endParaRPr b="0" lang="hu-HU" sz="2000" strike="noStrike" u="non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>
              <a:buNone/>
            </a:pPr>
            <a:endParaRPr b="0" lang="hu-HU" sz="6000" strike="noStrike" u="none">
              <a:solidFill>
                <a:schemeClr val="dk1"/>
              </a:solidFill>
              <a:effectLst/>
              <a:uFillTx/>
              <a:latin typeface="Calibri Light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1523880" y="3602160"/>
            <a:ext cx="2554200" cy="2419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spAutoFit/>
          </a:bodyPr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hu-HU" sz="2400" strike="noStrike" u="none">
                <a:solidFill>
                  <a:schemeClr val="dk1"/>
                </a:solidFill>
                <a:effectLst/>
                <a:uFillTx/>
                <a:latin typeface="Calibri"/>
              </a:rPr>
              <a:t>This shape is set to resize to the text inside. More: jdhfsd dfk sjd fksdhf dfkj sdfskd dfds d kfdsfdlsj  fksdjfsl jdfklsjfs</a:t>
            </a:r>
            <a:endParaRPr b="0" lang="hu-HU" sz="2400" strike="noStrike" u="non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-té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Application>LibreOfficeDev/25.2.0.0.alpha1$Windows_X86_64 LibreOffice_project/a3463f2026b78044a842fd2fdc832196497fe9f3</Application>
  <AppVersion>15.0000</AppVersion>
  <Words>24</Words>
  <Paragraphs>1</Paragraphs>
  <Company>NISZ Nemzeti Infokommunikációs Szolgáltató Zrt.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2018-08-30T11:43:40Z</dcterms:created>
  <dc:creator>Kelemen Gábor 2</dc:creator>
  <dc:description/>
  <dc:language>hu-HU</dc:language>
  <cp:lastModifiedBy/>
  <dcterms:modified xsi:type="dcterms:W3CDTF">2024-12-04T10:02:58Z</dcterms:modified>
  <cp:revision>4</cp:revision>
  <dc:subject/>
  <dc:title>PowerPoint bemutató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Szélesvásznú</vt:lpwstr>
  </property>
  <property fmtid="{D5CDD505-2E9C-101B-9397-08002B2CF9AE}" pid="3" name="Slides">
    <vt:i4>1</vt:i4>
  </property>
</Properties>
</file>