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95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08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459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4620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524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924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644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319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23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5414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5906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660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9414A-E63D-4384-9E2F-E092602FDC6E}" type="datetimeFigureOut">
              <a:rPr lang="en-IN" smtClean="0"/>
              <a:t>01-10-2019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986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722" y="0"/>
            <a:ext cx="1730811" cy="17291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046" y="2317305"/>
            <a:ext cx="1730811" cy="17291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264" y="4709052"/>
            <a:ext cx="1730811" cy="172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689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Vipin Thomas</dc:creator>
  <cp:lastModifiedBy>xisco</cp:lastModifiedBy>
  <cp:revision>4</cp:revision>
  <dcterms:created xsi:type="dcterms:W3CDTF">2014-05-28T05:25:18Z</dcterms:created>
  <dcterms:modified xsi:type="dcterms:W3CDTF">2019-10-01T09:04:49Z</dcterms:modified>
</cp:coreProperties>
</file>