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D1671-B5D2-4D4D-ABD0-443D5F200025}" type="datetimeFigureOut">
              <a:rPr lang="de-AT" smtClean="0"/>
              <a:t>26.05.2011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1E5A0-B9DE-4A1A-AA0C-24DE3D2204B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31364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995311-3278-401C-9CDD-27B84EBF8F0E}" type="datetimeFigureOut">
              <a:rPr lang="de-AT" smtClean="0"/>
              <a:t>26.05.2011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9E15D-4B40-4746-BA92-8D33FA195CC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36033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26.05.2011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Titel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2829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1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20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2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20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3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35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Vielen Dank für die Aufmerksamkeit</a:t>
            </a:r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207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Bildschirmpräsentation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Larissa-Design</vt:lpstr>
      <vt:lpstr>Titel</vt:lpstr>
      <vt:lpstr>1</vt:lpstr>
      <vt:lpstr>2</vt:lpstr>
      <vt:lpstr>3</vt:lpstr>
      <vt:lpstr>Vielen Dank für die Aufmerksamkeit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</dc:title>
  <dc:creator>Patrick</dc:creator>
  <cp:lastModifiedBy>Patrick</cp:lastModifiedBy>
  <cp:revision>2</cp:revision>
  <dcterms:created xsi:type="dcterms:W3CDTF">2011-05-26T15:27:28Z</dcterms:created>
  <dcterms:modified xsi:type="dcterms:W3CDTF">2011-05-26T16:05:03Z</dcterms:modified>
</cp:coreProperties>
</file>