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élní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élní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úhe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7.4.2011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8" name="Přímá spojovací čár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Přímá spojovací čár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úhe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Mines</a:t>
            </a:r>
            <a:r>
              <a:rPr lang="cs-CZ" dirty="0" smtClean="0"/>
              <a:t> 3D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Horký Jan, Kovář Jindřich, Petr </a:t>
            </a:r>
            <a:r>
              <a:rPr lang="cs-CZ" dirty="0" err="1" smtClean="0"/>
              <a:t>Kubizňák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 hry </a:t>
            </a:r>
            <a:r>
              <a:rPr lang="cs-CZ" dirty="0" err="1" smtClean="0"/>
              <a:t>Mines</a:t>
            </a:r>
            <a:r>
              <a:rPr lang="cs-CZ" dirty="0" smtClean="0"/>
              <a:t> 3D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Jedná se o verzi klasické hry hledání min, ale v trojrozměrném prostoru.</a:t>
            </a:r>
          </a:p>
          <a:p>
            <a:endParaRPr lang="cs-CZ" dirty="0" smtClean="0"/>
          </a:p>
          <a:p>
            <a:r>
              <a:rPr lang="cs-CZ" dirty="0" smtClean="0"/>
              <a:t>Miny jsou rozmístěny ve více vrstvách a každé pole tak poskytuje informaci v okolních ne osmi, ale hned v šestadvaceti polích.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20" y="2786058"/>
            <a:ext cx="8229600" cy="990600"/>
          </a:xfrm>
        </p:spPr>
        <p:txBody>
          <a:bodyPr/>
          <a:lstStyle/>
          <a:p>
            <a:pPr algn="ctr"/>
            <a:r>
              <a:rPr lang="cs-CZ" dirty="0" smtClean="0"/>
              <a:t>Použité API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Qt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214290"/>
            <a:ext cx="781054" cy="939912"/>
          </a:xfrm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cs-CZ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Multiplatformní</a:t>
            </a: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API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endParaRPr lang="cs-CZ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cs-CZ" sz="2600" dirty="0" smtClean="0"/>
              <a:t>GUI, 3D Grafika, </a:t>
            </a:r>
            <a:r>
              <a:rPr lang="cs-CZ" sz="2600" dirty="0" err="1" smtClean="0"/>
              <a:t>Multithreading</a:t>
            </a:r>
            <a:r>
              <a:rPr lang="cs-CZ" sz="2600" dirty="0" smtClean="0"/>
              <a:t>, Multimedia, </a:t>
            </a:r>
            <a:r>
              <a:rPr lang="cs-CZ" sz="2600" dirty="0" err="1" smtClean="0"/>
              <a:t>WebKit</a:t>
            </a:r>
            <a:r>
              <a:rPr lang="cs-CZ" sz="2600" dirty="0" smtClean="0"/>
              <a:t>, Network, </a:t>
            </a:r>
            <a:r>
              <a:rPr lang="cs-CZ" sz="2600" dirty="0" err="1" smtClean="0"/>
              <a:t>Database</a:t>
            </a:r>
            <a:r>
              <a:rPr lang="cs-CZ" sz="2600" dirty="0" smtClean="0"/>
              <a:t>,…</a:t>
            </a: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endParaRPr lang="cs-CZ" sz="2600" dirty="0" smtClean="0"/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cs-CZ" sz="2600" dirty="0" smtClean="0"/>
              <a:t>Hlavním </a:t>
            </a:r>
            <a:r>
              <a:rPr lang="cs-CZ" sz="2600" dirty="0" smtClean="0"/>
              <a:t>vývojářem tohoto </a:t>
            </a:r>
            <a:r>
              <a:rPr lang="cs-CZ" sz="2600" dirty="0" err="1" smtClean="0"/>
              <a:t>toolkitu</a:t>
            </a:r>
            <a:r>
              <a:rPr lang="cs-CZ" sz="2600" dirty="0" smtClean="0"/>
              <a:t> je NOKIA</a:t>
            </a: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</a:t>
            </a:r>
            <a:r>
              <a:rPr lang="cs-CZ" sz="2600" dirty="0" smtClean="0"/>
              <a:t>: http://qt.nokia.com/</a:t>
            </a:r>
            <a:endParaRPr kumimoji="0" lang="cs-CZ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opengl_logo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142852"/>
            <a:ext cx="2095500" cy="923925"/>
          </a:xfrm>
        </p:spPr>
      </p:pic>
      <p:sp>
        <p:nvSpPr>
          <p:cNvPr id="5" name="Zástupný symbol pro obsah 2"/>
          <p:cNvSpPr txBox="1">
            <a:spLocks/>
          </p:cNvSpPr>
          <p:nvPr/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cs-CZ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OpenGL</a:t>
            </a: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cs-CZ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Open </a:t>
            </a:r>
            <a:r>
              <a:rPr lang="cs-CZ" sz="2600" i="1" dirty="0" err="1" smtClean="0"/>
              <a:t>Graphics</a:t>
            </a:r>
            <a:r>
              <a:rPr kumimoji="0" lang="cs-CZ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cs-CZ" sz="2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Library</a:t>
            </a:r>
            <a:r>
              <a:rPr kumimoji="0" lang="cs-CZ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cs-CZ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Multiplatformní</a:t>
            </a: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API pro počítačovou grafiku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lang="cs-CZ" sz="2600" dirty="0" err="1" smtClean="0"/>
              <a:t>OpenGL</a:t>
            </a:r>
            <a:r>
              <a:rPr lang="cs-CZ" sz="2600" dirty="0" smtClean="0"/>
              <a:t> </a:t>
            </a:r>
            <a:r>
              <a:rPr lang="cs-CZ" sz="2600" dirty="0" smtClean="0"/>
              <a:t>spravuje konsorcium označované jako </a:t>
            </a:r>
            <a:r>
              <a:rPr lang="cs-CZ" sz="2600" i="1" dirty="0" smtClean="0"/>
              <a:t>ARB</a:t>
            </a:r>
            <a:r>
              <a:rPr lang="cs-CZ" sz="2600" dirty="0" smtClean="0"/>
              <a:t> (</a:t>
            </a:r>
            <a:r>
              <a:rPr lang="cs-CZ" sz="2600" i="1" dirty="0" err="1" smtClean="0"/>
              <a:t>Architecture</a:t>
            </a:r>
            <a:r>
              <a:rPr lang="cs-CZ" sz="2600" i="1" dirty="0" smtClean="0"/>
              <a:t> </a:t>
            </a:r>
            <a:r>
              <a:rPr lang="cs-CZ" sz="2600" i="1" dirty="0" err="1" smtClean="0"/>
              <a:t>Review</a:t>
            </a:r>
            <a:r>
              <a:rPr lang="cs-CZ" sz="2600" i="1" dirty="0" smtClean="0"/>
              <a:t> </a:t>
            </a:r>
            <a:r>
              <a:rPr lang="cs-CZ" sz="2600" i="1" dirty="0" err="1" smtClean="0"/>
              <a:t>Board</a:t>
            </a:r>
            <a:r>
              <a:rPr lang="cs-CZ" sz="2600" dirty="0" smtClean="0"/>
              <a:t>), jehož členy jsou firmy jako např. SGI, Microsoft, </a:t>
            </a:r>
            <a:r>
              <a:rPr lang="cs-CZ" sz="2600" dirty="0" err="1" smtClean="0"/>
              <a:t>nVIDIA</a:t>
            </a:r>
            <a:r>
              <a:rPr lang="cs-CZ" sz="2600" dirty="0" smtClean="0"/>
              <a:t>, ATI atd.</a:t>
            </a: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</a:t>
            </a:r>
            <a:r>
              <a:rPr lang="cs-CZ" sz="2600" dirty="0" smtClean="0"/>
              <a:t>: http://www.</a:t>
            </a:r>
            <a:r>
              <a:rPr lang="cs-CZ" sz="2600" dirty="0" err="1" smtClean="0"/>
              <a:t>opengl.org</a:t>
            </a:r>
            <a:r>
              <a:rPr lang="cs-CZ" sz="2600" dirty="0" smtClean="0"/>
              <a:t>/</a:t>
            </a:r>
            <a:endParaRPr kumimoji="0" lang="cs-CZ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dirty="0" err="1" smtClean="0"/>
              <a:t>OpenAL</a:t>
            </a:r>
            <a:r>
              <a:rPr lang="cs-CZ" dirty="0" smtClean="0"/>
              <a:t> (</a:t>
            </a:r>
            <a:r>
              <a:rPr lang="cs-CZ" i="1" dirty="0" smtClean="0"/>
              <a:t>Open Audio </a:t>
            </a:r>
            <a:r>
              <a:rPr lang="cs-CZ" i="1" dirty="0" err="1" smtClean="0"/>
              <a:t>Library</a:t>
            </a:r>
            <a:r>
              <a:rPr lang="cs-CZ" i="1" dirty="0" smtClean="0"/>
              <a:t>)</a:t>
            </a:r>
          </a:p>
          <a:p>
            <a:endParaRPr lang="cs-CZ" dirty="0" smtClean="0"/>
          </a:p>
          <a:p>
            <a:r>
              <a:rPr lang="cs-CZ" dirty="0" err="1" smtClean="0"/>
              <a:t>Multiplatformní</a:t>
            </a:r>
            <a:r>
              <a:rPr lang="cs-CZ" dirty="0" smtClean="0"/>
              <a:t> 3D audio API</a:t>
            </a:r>
          </a:p>
          <a:p>
            <a:endParaRPr lang="cs-CZ" dirty="0" smtClean="0"/>
          </a:p>
          <a:p>
            <a:r>
              <a:rPr lang="cs-CZ" dirty="0" smtClean="0"/>
              <a:t>Současně ji udržuje a vyvíjí </a:t>
            </a:r>
            <a:r>
              <a:rPr lang="en-US" i="1" dirty="0" smtClean="0"/>
              <a:t>Creative </a:t>
            </a:r>
            <a:r>
              <a:rPr lang="en-US" i="1" dirty="0" smtClean="0"/>
              <a:t>Technology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podpory</a:t>
            </a:r>
            <a:r>
              <a:rPr lang="en-US" dirty="0" smtClean="0"/>
              <a:t> </a:t>
            </a:r>
            <a:r>
              <a:rPr lang="en-US" i="1" dirty="0" smtClean="0"/>
              <a:t>Apple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Web</a:t>
            </a:r>
            <a:r>
              <a:rPr lang="cs-CZ" dirty="0" smtClean="0"/>
              <a:t>: http://connect.creativelabs.com/openal</a:t>
            </a:r>
            <a:endParaRPr lang="cs-CZ" dirty="0"/>
          </a:p>
        </p:txBody>
      </p:sp>
      <p:pic>
        <p:nvPicPr>
          <p:cNvPr id="4" name="Obrázek 3" descr="Ope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2844"/>
            <a:ext cx="2000264" cy="10701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Knihovna od </a:t>
            </a:r>
            <a:r>
              <a:rPr lang="cs-CZ" b="1" dirty="0" err="1" smtClean="0"/>
              <a:t>MySQL</a:t>
            </a:r>
            <a:r>
              <a:rPr lang="cs-CZ" b="1" dirty="0" smtClean="0"/>
              <a:t> AB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138362"/>
          </a:xfrm>
        </p:spPr>
        <p:txBody>
          <a:bodyPr/>
          <a:lstStyle/>
          <a:p>
            <a:endParaRPr lang="cs-CZ" dirty="0" smtClean="0"/>
          </a:p>
          <a:p>
            <a:r>
              <a:rPr lang="cs-CZ" dirty="0" smtClean="0"/>
              <a:t>API pro komunikaci s databází </a:t>
            </a:r>
            <a:r>
              <a:rPr lang="cs-CZ" dirty="0" err="1" smtClean="0"/>
              <a:t>MySQL</a:t>
            </a:r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85804" y="2857496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POSIX </a:t>
            </a:r>
            <a:r>
              <a:rPr lang="cs-CZ" sz="32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Threads</a:t>
            </a:r>
            <a:endParaRPr kumimoji="0" lang="cs-CZ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428596" y="3933844"/>
            <a:ext cx="8229600" cy="21383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cs-CZ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Multiplatformní</a:t>
            </a:r>
            <a:r>
              <a:rPr kumimoji="0" lang="cs-CZ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API pro vytváření a manipulaci s vlákny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cs-CZ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cs-CZ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ůvod">
  <a:themeElements>
    <a:clrScheme name="Pů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ů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ů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51</TotalTime>
  <Words>171</Words>
  <PresentationFormat>Předvádění na obrazovce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Původ</vt:lpstr>
      <vt:lpstr>Mines 3D</vt:lpstr>
      <vt:lpstr>Popis hry Mines 3D</vt:lpstr>
      <vt:lpstr>Použité API</vt:lpstr>
      <vt:lpstr>Snímek 4</vt:lpstr>
      <vt:lpstr>Snímek 5</vt:lpstr>
      <vt:lpstr>Snímek 6</vt:lpstr>
      <vt:lpstr>Knihovna od MySQL AB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Mines 3D</dc:title>
  <cp:lastModifiedBy>Bětka</cp:lastModifiedBy>
  <cp:revision>6</cp:revision>
  <dcterms:modified xsi:type="dcterms:W3CDTF">2011-04-07T15:54:39Z</dcterms:modified>
</cp:coreProperties>
</file>