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503" r:id="rId2"/>
    <p:sldId id="487" r:id="rId3"/>
    <p:sldId id="511" r:id="rId4"/>
    <p:sldId id="517" r:id="rId5"/>
    <p:sldId id="518" r:id="rId6"/>
    <p:sldId id="519" r:id="rId7"/>
    <p:sldId id="515" r:id="rId8"/>
    <p:sldId id="516" r:id="rId9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Sebek" initials="MS" lastIdx="4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AEAEA"/>
    <a:srgbClr val="DDDDDD"/>
    <a:srgbClr val="FF9900"/>
    <a:srgbClr val="FF0000"/>
    <a:srgbClr val="FFFF00"/>
    <a:srgbClr val="FF66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43" autoAdjust="0"/>
    <p:restoredTop sz="96310" autoAdjust="0"/>
  </p:normalViewPr>
  <p:slideViewPr>
    <p:cSldViewPr snapToGrid="0">
      <p:cViewPr>
        <p:scale>
          <a:sx n="66" d="100"/>
          <a:sy n="66" d="100"/>
        </p:scale>
        <p:origin x="-101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1872" y="-102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>
            <a:lvl1pPr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>
            <a:lvl1pPr algn="r"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b" anchorCtr="0" compatLnSpc="1">
            <a:prstTxWarp prst="textNoShape">
              <a:avLst/>
            </a:prstTxWarp>
          </a:bodyPr>
          <a:lstStyle>
            <a:lvl1pPr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b" anchorCtr="0" compatLnSpc="1">
            <a:prstTxWarp prst="textNoShape">
              <a:avLst/>
            </a:prstTxWarp>
          </a:bodyPr>
          <a:lstStyle>
            <a:lvl1pPr algn="r"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EC96386-7924-4B7D-AEEB-58D0998E2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>
            <a:lvl1pPr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>
            <a:lvl1pPr algn="r"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7288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8050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Klepnutím lze upravit styly předlohy textu.</a:t>
            </a:r>
          </a:p>
          <a:p>
            <a:pPr lvl="1"/>
            <a:r>
              <a:rPr lang="en-US" noProof="0" smtClean="0"/>
              <a:t>Druhá úroveň</a:t>
            </a:r>
          </a:p>
          <a:p>
            <a:pPr lvl="2"/>
            <a:r>
              <a:rPr lang="en-US" noProof="0" smtClean="0"/>
              <a:t>Třetí úroveň</a:t>
            </a:r>
          </a:p>
          <a:p>
            <a:pPr lvl="3"/>
            <a:r>
              <a:rPr lang="en-US" noProof="0" smtClean="0"/>
              <a:t>Čtvrtá úroveň</a:t>
            </a:r>
          </a:p>
          <a:p>
            <a:pPr lvl="4"/>
            <a:r>
              <a:rPr lang="en-US" noProof="0" smtClean="0"/>
              <a:t>Pátá úroveň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b" anchorCtr="0" compatLnSpc="1">
            <a:prstTxWarp prst="textNoShape">
              <a:avLst/>
            </a:prstTxWarp>
          </a:bodyPr>
          <a:lstStyle>
            <a:lvl1pPr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20" rIns="91439" bIns="45720" numCol="1" anchor="b" anchorCtr="0" compatLnSpc="1">
            <a:prstTxWarp prst="textNoShape">
              <a:avLst/>
            </a:prstTxWarp>
          </a:bodyPr>
          <a:lstStyle>
            <a:lvl1pPr algn="r" defTabSz="91395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8BB37E0-803E-4CCA-B64F-A3DE6CFA3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2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3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4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5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6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7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8B5F83-AA1F-4428-B0CB-135A1C2BA62F}" type="slidenum">
              <a:rPr lang="en-US" smtClean="0"/>
              <a:pPr defTabSz="912813"/>
              <a:t>8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76560-1FB8-41C2-A77C-0011D11907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168EE-4DBD-4C61-96D0-2D1E6A4383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D2538F-3023-4DB2-A449-74FD8E2853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45FEE-A2E2-4721-9C46-DF00423BB8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1C1A76-B19C-43B0-8EBD-75E6542271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7FC7F-1A83-469C-9E7B-FB2F8589C7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23AE50-334F-4BD1-9B69-6D0AF782F9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48F9C-23EF-43D4-841C-04FAC1C283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154A6-1CEA-41C1-950A-D9CD01243D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E30E4-5C5B-4E86-B0E3-C5E0A78C9E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97C29-BEE5-4EF7-BFE2-511D97C8DD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C5BE3-0EF3-4BD9-A94C-7507EF63C629}" type="datetimeFigureOut">
              <a:rPr lang="cs-CZ" smtClean="0"/>
              <a:pPr/>
              <a:t>12.12.2011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smtClean="0"/>
              <a:t>Michael Šebek - ČVUT - 2006</a:t>
            </a: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6E6D0A-C409-4909-B34B-57409B5C48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cs-CZ" sz="2800" dirty="0" err="1" smtClean="0">
                <a:latin typeface="Arial" pitchFamily="34" charset="0"/>
                <a:cs typeface="Arial" pitchFamily="34" charset="0"/>
              </a:rPr>
              <a:t>ávrh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a modelování softwarových systémů</a:t>
            </a:r>
            <a:br>
              <a:rPr lang="cs-CZ" sz="2800" dirty="0" smtClean="0">
                <a:latin typeface="Arial" pitchFamily="34" charset="0"/>
                <a:cs typeface="Arial" pitchFamily="34" charset="0"/>
              </a:rPr>
            </a:br>
            <a:r>
              <a:rPr lang="cs-CZ" sz="2800" dirty="0" smtClean="0">
                <a:latin typeface="Arial" pitchFamily="34" charset="0"/>
                <a:cs typeface="Arial" pitchFamily="34" charset="0"/>
              </a:rPr>
              <a:t>semestrální práce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457200" y="487582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Martin Makovička,</a:t>
            </a:r>
            <a:r>
              <a:rPr kumimoji="0" lang="cs-CZ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Jan Šulc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400" dirty="0" smtClean="0">
                <a:latin typeface="Arial" pitchFamily="34" charset="0"/>
                <a:ea typeface="+mj-ea"/>
                <a:cs typeface="Arial" pitchFamily="34" charset="0"/>
              </a:rPr>
              <a:t>ČVUT FEL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400" dirty="0" smtClean="0">
                <a:latin typeface="Arial" pitchFamily="34" charset="0"/>
                <a:ea typeface="+mj-ea"/>
                <a:cs typeface="Arial" pitchFamily="34" charset="0"/>
              </a:rPr>
              <a:t>Zimní semestr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400" dirty="0" smtClean="0">
                <a:latin typeface="Arial" pitchFamily="34" charset="0"/>
                <a:ea typeface="+mj-ea"/>
                <a:cs typeface="Arial" pitchFamily="34" charset="0"/>
              </a:rPr>
              <a:t>2011</a:t>
            </a:r>
            <a:endParaRPr kumimoji="0" lang="cs-CZ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456" y="2044057"/>
            <a:ext cx="2950029" cy="204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smtClean="0"/>
              <a:t>Specifikace zadání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2</a:t>
            </a:fld>
            <a:endParaRPr lang="en-US" sz="1400">
              <a:solidFill>
                <a:srgbClr val="C0C0C0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74650" y="846138"/>
            <a:ext cx="8551863" cy="56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cs-CZ" sz="2000" dirty="0">
              <a:solidFill>
                <a:srgbClr val="0033CC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Návrh aplikace motivován reálným případem ze života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Aplikace pro správu sportovců a zaměstnanců v klubu</a:t>
            </a:r>
            <a:endParaRPr lang="cs-CZ" sz="20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Našimi zákazníky jsou sportovní kluby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r>
              <a:rPr lang="cs-CZ" sz="2000" dirty="0" smtClean="0"/>
              <a:t>Nefunkcionální požadavky: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Cena i trvání projektu nespecifikována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en-US" sz="2000" dirty="0" smtClean="0"/>
              <a:t>D</a:t>
            </a:r>
            <a:r>
              <a:rPr lang="cs-CZ" sz="2000" dirty="0" err="1" smtClean="0"/>
              <a:t>ůraz</a:t>
            </a:r>
            <a:r>
              <a:rPr lang="cs-CZ" sz="2000" dirty="0" smtClean="0"/>
              <a:t> </a:t>
            </a:r>
            <a:r>
              <a:rPr lang="cs-CZ" sz="2000" dirty="0" smtClean="0"/>
              <a:t>na </a:t>
            </a:r>
            <a:r>
              <a:rPr lang="cs-CZ" sz="2000" dirty="0" err="1" smtClean="0"/>
              <a:t>autentifikaci</a:t>
            </a: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Rozšiřitelnost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Webový přístup</a:t>
            </a:r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err="1" smtClean="0"/>
              <a:t>Class</a:t>
            </a:r>
            <a:r>
              <a:rPr lang="cs-CZ" sz="2800" dirty="0" smtClean="0"/>
              <a:t> diagram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3</a:t>
            </a:fld>
            <a:endParaRPr lang="en-US" sz="1400">
              <a:solidFill>
                <a:srgbClr val="C0C0C0"/>
              </a:solidFill>
            </a:endParaRPr>
          </a:p>
        </p:txBody>
      </p:sp>
      <p:pic>
        <p:nvPicPr>
          <p:cNvPr id="9" name="Obrázek 8" descr="Osob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271" y="890571"/>
            <a:ext cx="5672936" cy="5451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Michael Šebek - ČVUT - 2006</a:t>
            </a:r>
            <a:endParaRPr lang="en-US" smtClean="0"/>
          </a:p>
        </p:txBody>
      </p:sp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smtClean="0"/>
              <a:t>Use case odebírání funkcí osob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4</a:t>
            </a:fld>
            <a:endParaRPr lang="en-US" sz="1400">
              <a:solidFill>
                <a:srgbClr val="C0C0C0"/>
              </a:solidFill>
            </a:endParaRPr>
          </a:p>
        </p:txBody>
      </p:sp>
      <p:pic>
        <p:nvPicPr>
          <p:cNvPr id="9" name="Obrázek 8" descr="Odebrani cl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75656" y="863472"/>
            <a:ext cx="7091553" cy="5573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Michael Šebek - ČVUT - 2006</a:t>
            </a:r>
            <a:endParaRPr lang="en-US" smtClean="0"/>
          </a:p>
        </p:txBody>
      </p:sp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smtClean="0"/>
              <a:t>Use case finance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5</a:t>
            </a:fld>
            <a:endParaRPr lang="en-US" sz="1400">
              <a:solidFill>
                <a:srgbClr val="C0C0C0"/>
              </a:solidFill>
            </a:endParaRPr>
          </a:p>
        </p:txBody>
      </p:sp>
      <p:pic>
        <p:nvPicPr>
          <p:cNvPr id="10" name="Obrázek 9" descr="UC finan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0800" y="856648"/>
            <a:ext cx="7000364" cy="5562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Michael Šebek - ČVUT - 2006</a:t>
            </a:r>
            <a:endParaRPr lang="en-US" smtClean="0"/>
          </a:p>
        </p:txBody>
      </p:sp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smtClean="0"/>
              <a:t>Stavový diagram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6</a:t>
            </a:fld>
            <a:endParaRPr lang="en-US" sz="1400">
              <a:solidFill>
                <a:srgbClr val="C0C0C0"/>
              </a:solidFill>
            </a:endParaRPr>
          </a:p>
        </p:txBody>
      </p:sp>
      <p:pic>
        <p:nvPicPr>
          <p:cNvPr id="9" name="Obrázek 8" descr="Stavovy diagram sportov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41676"/>
            <a:ext cx="9144000" cy="4974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Michael Šebek - ČVUT - 2006</a:t>
            </a:r>
            <a:endParaRPr lang="en-US" smtClean="0"/>
          </a:p>
        </p:txBody>
      </p:sp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smtClean="0"/>
              <a:t>Shrnutí a závěr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7</a:t>
            </a:fld>
            <a:endParaRPr lang="en-US" sz="1400">
              <a:solidFill>
                <a:srgbClr val="C0C0C0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246743" y="846138"/>
            <a:ext cx="9144000" cy="56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endParaRPr lang="cs-CZ" sz="2000" dirty="0"/>
          </a:p>
          <a:p>
            <a:pPr marL="342900" indent="-342900" algn="ctr">
              <a:spcBef>
                <a:spcPct val="20000"/>
              </a:spcBef>
            </a:pPr>
            <a:endParaRPr lang="cs-CZ" sz="2000" dirty="0">
              <a:solidFill>
                <a:srgbClr val="0033CC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74650" y="846138"/>
            <a:ext cx="8551863" cy="56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r>
              <a:rPr lang="cs-CZ" sz="2000" dirty="0" smtClean="0"/>
              <a:t>Výhody aplikace: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Umožnění rozšiřitelnosti o další oddíly a družstva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Dohledávání historických dat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r>
              <a:rPr lang="cs-CZ" sz="2000" dirty="0" smtClean="0"/>
              <a:t>Rizika aplikace: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Finanční správa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cs-CZ" sz="2000" dirty="0" smtClean="0"/>
              <a:t>Rezervace sportovišť</a:t>
            </a:r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</a:pPr>
            <a:endParaRPr lang="cs-CZ" sz="2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Michael Šebek - ČVUT - 2006</a:t>
            </a:r>
            <a:endParaRPr lang="en-US" smtClean="0"/>
          </a:p>
        </p:txBody>
      </p:sp>
      <p:sp>
        <p:nvSpPr>
          <p:cNvPr id="205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2E935-4CFF-42FA-A287-9A9B0C37FDA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863601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800" dirty="0" smtClean="0"/>
              <a:t>Prostor pro d</a:t>
            </a:r>
            <a:r>
              <a:rPr lang="en-US" sz="2800" dirty="0" err="1" smtClean="0"/>
              <a:t>iskuz</a:t>
            </a:r>
            <a:r>
              <a:rPr lang="cs-CZ" sz="2800" dirty="0" smtClean="0"/>
              <a:t>i</a:t>
            </a:r>
            <a:endParaRPr lang="cs-CZ" sz="2800" dirty="0"/>
          </a:p>
        </p:txBody>
      </p:sp>
      <p:sp>
        <p:nvSpPr>
          <p:cNvPr id="2064" name="Rectangle 11"/>
          <p:cNvSpPr>
            <a:spLocks noChangeArrowheads="1"/>
          </p:cNvSpPr>
          <p:nvPr/>
        </p:nvSpPr>
        <p:spPr bwMode="auto">
          <a:xfrm>
            <a:off x="1258888" y="6524625"/>
            <a:ext cx="47609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Martin Makovička, Jan Šulc - </a:t>
            </a:r>
            <a:r>
              <a:rPr lang="cs-CZ" sz="1400" dirty="0">
                <a:solidFill>
                  <a:srgbClr val="C0C0C0"/>
                </a:solidFill>
                <a:latin typeface="Verdana" pitchFamily="34" charset="0"/>
              </a:rPr>
              <a:t>ČVUT - </a:t>
            </a:r>
            <a:r>
              <a:rPr lang="cs-CZ" sz="1400" dirty="0" smtClean="0">
                <a:solidFill>
                  <a:srgbClr val="C0C0C0"/>
                </a:solidFill>
                <a:latin typeface="Verdana" pitchFamily="34" charset="0"/>
              </a:rPr>
              <a:t>2011</a:t>
            </a:r>
            <a:endParaRPr lang="en-US" sz="1400" dirty="0">
              <a:solidFill>
                <a:srgbClr val="C0C0C0"/>
              </a:solidFill>
              <a:latin typeface="Verdana" pitchFamily="34" charset="0"/>
            </a:endParaRPr>
          </a:p>
        </p:txBody>
      </p:sp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8CBDEA-E7FD-4B70-80F0-F84352C7988B}" type="slidenum">
              <a:rPr lang="en-US" sz="1400">
                <a:solidFill>
                  <a:srgbClr val="C0C0C0"/>
                </a:solidFill>
              </a:rPr>
              <a:pPr algn="r"/>
              <a:t>8</a:t>
            </a:fld>
            <a:endParaRPr lang="en-US" sz="1400">
              <a:solidFill>
                <a:srgbClr val="C0C0C0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246743" y="846138"/>
            <a:ext cx="9144000" cy="56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endParaRPr lang="cs-CZ" sz="2000" dirty="0"/>
          </a:p>
          <a:p>
            <a:pPr marL="342900" indent="-342900" algn="ctr">
              <a:spcBef>
                <a:spcPct val="20000"/>
              </a:spcBef>
            </a:pPr>
            <a:endParaRPr lang="cs-CZ" sz="2000" dirty="0">
              <a:solidFill>
                <a:srgbClr val="0033CC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98285" y="3164113"/>
            <a:ext cx="772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D</a:t>
            </a:r>
            <a:r>
              <a:rPr lang="cs-CZ" sz="4000" dirty="0" err="1" smtClean="0">
                <a:latin typeface="+mj-lt"/>
              </a:rPr>
              <a:t>ěkujeme</a:t>
            </a:r>
            <a:r>
              <a:rPr lang="cs-CZ" sz="4000" dirty="0" smtClean="0">
                <a:latin typeface="+mj-lt"/>
              </a:rPr>
              <a:t> za pozornost!</a:t>
            </a:r>
            <a:endParaRPr lang="cs-CZ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18279</TotalTime>
  <Words>212</Words>
  <Application>Microsoft Office PowerPoint</Application>
  <PresentationFormat>Předvádění na obrazovce (4:3)</PresentationFormat>
  <Paragraphs>74</Paragraphs>
  <Slides>8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Návrh a modelování softwarových systémů semestrální práce</vt:lpstr>
      <vt:lpstr>Snímek 2</vt:lpstr>
      <vt:lpstr>Snímek 3</vt:lpstr>
      <vt:lpstr>Snímek 4</vt:lpstr>
      <vt:lpstr>Snímek 5</vt:lpstr>
      <vt:lpstr>Snímek 6</vt:lpstr>
      <vt:lpstr>Snímek 7</vt:lpstr>
      <vt:lpstr>Snímek 8</vt:lpstr>
    </vt:vector>
  </TitlesOfParts>
  <Company>FEL CVUT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Sulc</dc:creator>
  <cp:lastModifiedBy>Johnyy</cp:lastModifiedBy>
  <cp:revision>832</cp:revision>
  <dcterms:created xsi:type="dcterms:W3CDTF">2005-07-19T18:19:55Z</dcterms:created>
  <dcterms:modified xsi:type="dcterms:W3CDTF">2011-12-12T09:44:10Z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TC011408341033</vt:lpwstr>
  </property>
</Properties>
</file>